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70" d="100"/>
          <a:sy n="170" d="100"/>
        </p:scale>
        <p:origin x="151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1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2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277127" y="835702"/>
            <a:ext cx="318541" cy="31854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160955" y="1558977"/>
            <a:ext cx="318541" cy="31854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202177" y="2128604"/>
            <a:ext cx="318541" cy="31854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277128" y="2795664"/>
            <a:ext cx="318541" cy="31854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361447" y="3732549"/>
            <a:ext cx="318541" cy="31854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892073" y="4528067"/>
            <a:ext cx="318541" cy="31854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  <a:endParaRPr lang="en-GB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113423" y="4455824"/>
            <a:ext cx="318541" cy="31854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7</a:t>
            </a:r>
            <a:endParaRPr lang="en-GB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732802" y="5215534"/>
            <a:ext cx="318541" cy="318541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117856" y="4437085"/>
            <a:ext cx="318541" cy="318541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  <a:endParaRPr lang="en-GB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468559" y="3493676"/>
            <a:ext cx="318541" cy="318541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07125" y="2702042"/>
            <a:ext cx="318541" cy="318541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  <a:endParaRPr lang="en-GB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77997" y="1969333"/>
            <a:ext cx="318541" cy="318541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5</a:t>
            </a:r>
            <a:endParaRPr lang="en-GB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54874" y="1366880"/>
            <a:ext cx="455574" cy="318541"/>
            <a:chOff x="-1739561" y="5103102"/>
            <a:chExt cx="455574" cy="318541"/>
          </a:xfrm>
        </p:grpSpPr>
        <p:sp>
          <p:nvSpPr>
            <p:cNvPr id="17" name="Rounded Rectangle 16"/>
            <p:cNvSpPr/>
            <p:nvPr/>
          </p:nvSpPr>
          <p:spPr>
            <a:xfrm>
              <a:off x="-1671044" y="5103102"/>
              <a:ext cx="318541" cy="318541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739561" y="5108484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BEF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22718" y="735072"/>
            <a:ext cx="373820" cy="318541"/>
            <a:chOff x="-1732942" y="5604438"/>
            <a:chExt cx="373820" cy="318541"/>
          </a:xfrm>
        </p:grpSpPr>
        <p:sp>
          <p:nvSpPr>
            <p:cNvPr id="20" name="Rounded Rectangle 19"/>
            <p:cNvSpPr/>
            <p:nvPr/>
          </p:nvSpPr>
          <p:spPr>
            <a:xfrm>
              <a:off x="-1705302" y="5604438"/>
              <a:ext cx="318541" cy="318541"/>
            </a:xfrm>
            <a:prstGeom prst="roundRect">
              <a:avLst/>
            </a:prstGeom>
            <a:solidFill>
              <a:srgbClr val="0066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732942" y="5609820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BE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2700000">
            <a:off x="8791154" y="99804"/>
            <a:ext cx="249237" cy="249237"/>
            <a:chOff x="8330205" y="163513"/>
            <a:chExt cx="249237" cy="249237"/>
          </a:xfrm>
        </p:grpSpPr>
        <p:sp>
          <p:nvSpPr>
            <p:cNvPr id="27" name="Rectangle 26"/>
            <p:cNvSpPr/>
            <p:nvPr/>
          </p:nvSpPr>
          <p:spPr>
            <a:xfrm>
              <a:off x="8431964" y="163513"/>
              <a:ext cx="45719" cy="24923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8431964" y="163512"/>
              <a:ext cx="45719" cy="24923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20345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14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Dawson</dc:creator>
  <cp:lastModifiedBy>Jim Dawson</cp:lastModifiedBy>
  <cp:revision>8</cp:revision>
  <dcterms:created xsi:type="dcterms:W3CDTF">2014-08-29T08:59:15Z</dcterms:created>
  <dcterms:modified xsi:type="dcterms:W3CDTF">2014-08-29T10:21:32Z</dcterms:modified>
</cp:coreProperties>
</file>