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3"/>
    <p:restoredTop sz="95872"/>
  </p:normalViewPr>
  <p:slideViewPr>
    <p:cSldViewPr snapToGrid="0" snapToObjects="1">
      <p:cViewPr varScale="1">
        <p:scale>
          <a:sx n="126" d="100"/>
          <a:sy n="126" d="100"/>
        </p:scale>
        <p:origin x="2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029B7-C25D-524E-85E1-273EF0DDF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91770-2DF4-F14F-8A36-A46157A75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A487-271B-B645-A52B-95238D3A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9B0-EA06-E740-87C8-F70B377CBDFB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C29A2-1EF0-524E-BD4F-510399FF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D66DB-5C20-E745-912E-EC3899EF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8FB2-DB9D-D940-B974-12EA5CC7D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5F4D-A91A-FF44-ACD8-1A2C1746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57D71-3ADC-7C46-ACFD-D71E5950A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C5BFA-48BD-D648-886D-5F2880F78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4E38E-F247-D442-9137-9CA7FC84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9B0-EA06-E740-87C8-F70B377CBDFB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5BBB2-5BC2-6F47-9A96-5FF91F58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6692C-C1D8-6649-94BB-9502364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8FB2-DB9D-D940-B974-12EA5CC7D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6D50-6872-4A48-A3ED-0978A2FC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15722-E0CF-8F46-B858-493A9C2EC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3C73B-7C7E-A44C-B82D-A08E423A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9B0-EA06-E740-87C8-F70B377CBDFB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E0050-FED8-5846-917F-EDDF652E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C471-D386-1E41-A56A-3B660A7A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8FB2-DB9D-D940-B974-12EA5CC7D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62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45E8B-54A0-044C-96FE-8864C23D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1FB53-FAEE-F44B-BF61-7C67FA967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A44C0-FB22-8F4C-8E2F-C1026476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9B0-EA06-E740-87C8-F70B377CBDFB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8C9E5-C1AA-874C-AAEB-D3A6F228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75C3C-F2EF-7F45-86E3-25532E83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8FB2-DB9D-D940-B974-12EA5CC7D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1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488E6D73-8ACF-BF4E-AB6B-AD63F07F1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4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CF22-8A11-FA4D-8533-F61A7682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D8A82-8809-C44E-8083-EF5DA9D41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CF06D-219E-9E4A-B928-B87771B2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9B0-EA06-E740-87C8-F70B377CBDFB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FC3AF-8D1C-EF41-B3F0-B9092519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0102B-8CA8-594F-AEAC-AF9EDE0B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8FB2-DB9D-D940-B974-12EA5CC7D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5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2597-46B3-BE4C-8E0E-FB70F15B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D9825-D640-4B4A-B422-733F0C945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9BC53-5B84-1840-ABB8-E86A54EC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9B0-EA06-E740-87C8-F70B377CBDFB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3A6E9-4A93-F14E-82BD-FBA4FB8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C085D-51AC-7844-ADE8-17D8E141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8FB2-DB9D-D940-B974-12EA5CC7D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D28-5F8A-AE4A-BB9A-89B85FF8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35ED0-63B6-6B41-B05D-43627234A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B783-A223-BB46-B387-F4F1B006C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F2DA3-F22E-8F47-9C1D-A273BF4A9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9B0-EA06-E740-87C8-F70B377CBDFB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60B7-6347-9642-8074-9258C8FA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4412F-174B-054D-AC82-9024C1F7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8FB2-DB9D-D940-B974-12EA5CC7D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2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D7C1-15ED-B54B-BC6D-9CB94F6F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F884E-CD79-174A-96A4-0FABE27D3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5F8D6-28E1-D54B-9108-5F8E6570F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A0593-6642-CF47-8256-900F740E6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9E475-F95C-694F-B034-96F9F4FB1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6C588-E220-B346-BA60-8F57EE28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9B0-EA06-E740-87C8-F70B377CBDFB}" type="datetimeFigureOut">
              <a:rPr lang="en-US" smtClean="0"/>
              <a:t>8/8/22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9F794-1B69-C942-8C30-BDD139BD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CBEE7-17EC-0B47-B071-365E0E5F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8FB2-DB9D-D940-B974-12EA5CC7D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1CC1-BF56-E84B-971C-B0615C22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DDC55-CD95-A14A-9029-DBCB13E6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9B0-EA06-E740-87C8-F70B377CBDFB}" type="datetimeFigureOut">
              <a:rPr lang="en-US" smtClean="0"/>
              <a:t>8/8/22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443F7-9AA7-8242-A931-73AD4956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46EA4-45C0-6D43-8E0A-C8C5EEE2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8FB2-DB9D-D940-B974-12EA5CC7D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6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B143B-5038-CE44-A8A2-5839D4AA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9B0-EA06-E740-87C8-F70B377CBDFB}" type="datetimeFigureOut">
              <a:rPr lang="en-US" smtClean="0"/>
              <a:t>8/8/22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7FFF8-7A33-7C4B-B827-23AA3D18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999C3-886D-7040-A5D1-7CD238C0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8FB2-DB9D-D940-B974-12EA5CC7D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4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F0DF-19D0-964F-8C4D-388223E3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0C313-0A66-434D-A0F2-A82B7F552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486DC-8705-9645-8FB1-C1FDCF7B0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E7345-BC0D-1A45-A11B-77FCC251B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9B0-EA06-E740-87C8-F70B377CBDFB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479A8-4F0E-7148-8248-8CF94FD0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20744-2A5A-354F-A68F-6AD32A21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8FB2-DB9D-D940-B974-12EA5CC7D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9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F9F8C6-88F0-B44F-8855-7F201EA7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2395F-6773-CE43-BDFD-BF3ECDBD5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3915C-ABB6-AA44-A371-1EAC49AC2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79B0-EA06-E740-87C8-F70B377CBDFB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AB8B5-1676-524D-8FDF-EF8248C6B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4925F-CDDB-8341-B770-610C861CD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8FB2-DB9D-D940-B974-12EA5CC7D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8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D1EFD8B-AC01-C84D-9151-8BCB6D45D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654" y="5489089"/>
            <a:ext cx="762000" cy="647700"/>
          </a:xfrm>
          <a:prstGeom prst="rect">
            <a:avLst/>
          </a:prstGeom>
        </p:spPr>
      </p:pic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9E91ED9C-3698-9A40-8F39-FAE6FC45C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428" y="4432971"/>
            <a:ext cx="558800" cy="546100"/>
          </a:xfrm>
          <a:prstGeom prst="rect">
            <a:avLst/>
          </a:prstGeom>
        </p:spPr>
      </p:pic>
      <p:pic>
        <p:nvPicPr>
          <p:cNvPr id="5" name="Picture 4" descr="Graphical user interface, application, logo&#10;&#10;Description automatically generated">
            <a:extLst>
              <a:ext uri="{FF2B5EF4-FFF2-40B4-BE49-F238E27FC236}">
                <a16:creationId xmlns:a16="http://schemas.microsoft.com/office/drawing/2014/main" id="{FAC7CDBD-339E-FE43-8675-A146E0365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506" y="5472579"/>
            <a:ext cx="990600" cy="584200"/>
          </a:xfrm>
          <a:prstGeom prst="rect">
            <a:avLst/>
          </a:prstGeom>
        </p:spPr>
      </p:pic>
      <p:pic>
        <p:nvPicPr>
          <p:cNvPr id="6" name="Picture 5" descr="Application, icon&#10;&#10;Description automatically generated">
            <a:extLst>
              <a:ext uri="{FF2B5EF4-FFF2-40B4-BE49-F238E27FC236}">
                <a16:creationId xmlns:a16="http://schemas.microsoft.com/office/drawing/2014/main" id="{8F1ED3F8-0777-0349-B027-B83CCA9BC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028" y="1463935"/>
            <a:ext cx="762000" cy="647700"/>
          </a:xfrm>
          <a:prstGeom prst="rect">
            <a:avLst/>
          </a:prstGeom>
        </p:spPr>
      </p:pic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776D644C-AD95-5D4A-825E-C0EA93D9A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974" y="2215402"/>
            <a:ext cx="774700" cy="62230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78E81582-F44B-934F-8BCC-3769CCAEB8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9241" y="543112"/>
            <a:ext cx="635000" cy="6350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16EEEDB-889E-4243-A7FA-DA80CEAD91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2788" y="4180915"/>
            <a:ext cx="762000" cy="6477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CA43D7CD-15EA-3D43-AD49-592EF63B98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2582" y="529665"/>
            <a:ext cx="635000" cy="635000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A645F707-E9E1-2844-B7B7-793D789F8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1100" y="543112"/>
            <a:ext cx="635000" cy="635000"/>
          </a:xfrm>
          <a:prstGeom prst="rect">
            <a:avLst/>
          </a:prstGeom>
        </p:spPr>
      </p:pic>
      <p:pic>
        <p:nvPicPr>
          <p:cNvPr id="12" name="Picture 11" descr="Graphical user interface, application, logo&#10;&#10;Description automatically generated">
            <a:extLst>
              <a:ext uri="{FF2B5EF4-FFF2-40B4-BE49-F238E27FC236}">
                <a16:creationId xmlns:a16="http://schemas.microsoft.com/office/drawing/2014/main" id="{31D600B1-3BE0-6940-B312-C8153CCCD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906" y="5624979"/>
            <a:ext cx="990600" cy="584200"/>
          </a:xfrm>
          <a:prstGeom prst="rect">
            <a:avLst/>
          </a:prstGeom>
        </p:spPr>
      </p:pic>
      <p:pic>
        <p:nvPicPr>
          <p:cNvPr id="13" name="Picture 12" descr="Graphical user interface, application, logo&#10;&#10;Description automatically generated">
            <a:extLst>
              <a:ext uri="{FF2B5EF4-FFF2-40B4-BE49-F238E27FC236}">
                <a16:creationId xmlns:a16="http://schemas.microsoft.com/office/drawing/2014/main" id="{CA702A8D-0CC2-1445-B320-29D07DDE4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306" y="5777379"/>
            <a:ext cx="990600" cy="584200"/>
          </a:xfrm>
          <a:prstGeom prst="rect">
            <a:avLst/>
          </a:prstGeom>
        </p:spPr>
      </p:pic>
      <p:pic>
        <p:nvPicPr>
          <p:cNvPr id="14" name="Picture 13" descr="Graphical user interface, application, logo&#10;&#10;Description automatically generated">
            <a:extLst>
              <a:ext uri="{FF2B5EF4-FFF2-40B4-BE49-F238E27FC236}">
                <a16:creationId xmlns:a16="http://schemas.microsoft.com/office/drawing/2014/main" id="{8EE0C202-94B5-2D43-BA4C-1244F5EA7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6706" y="5929779"/>
            <a:ext cx="990600" cy="584200"/>
          </a:xfrm>
          <a:prstGeom prst="rect">
            <a:avLst/>
          </a:prstGeom>
        </p:spPr>
      </p:pic>
      <p:pic>
        <p:nvPicPr>
          <p:cNvPr id="15" name="Picture 14" descr="Graphical user interface, application, logo&#10;&#10;Description automatically generated">
            <a:extLst>
              <a:ext uri="{FF2B5EF4-FFF2-40B4-BE49-F238E27FC236}">
                <a16:creationId xmlns:a16="http://schemas.microsoft.com/office/drawing/2014/main" id="{9E535917-D4A5-A148-A13E-A5D44AB00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106" y="6082179"/>
            <a:ext cx="990600" cy="584200"/>
          </a:xfrm>
          <a:prstGeom prst="rect">
            <a:avLst/>
          </a:prstGeom>
        </p:spPr>
      </p:pic>
      <p:pic>
        <p:nvPicPr>
          <p:cNvPr id="16" name="Picture 15" descr="Graphical user interface, application, logo&#10;&#10;Description automatically generated">
            <a:extLst>
              <a:ext uri="{FF2B5EF4-FFF2-40B4-BE49-F238E27FC236}">
                <a16:creationId xmlns:a16="http://schemas.microsoft.com/office/drawing/2014/main" id="{DF2894ED-E528-C142-B135-452E76BAA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1506" y="6234579"/>
            <a:ext cx="990600" cy="584200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490FF7CD-1989-8844-97A9-A5497CFAE8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4386" y="5472579"/>
            <a:ext cx="990600" cy="584200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13B4CB31-753F-174B-87D9-41F8CA2BA4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6786" y="5624979"/>
            <a:ext cx="990600" cy="584200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43828B40-DDCB-DE4B-9C4F-C9F99F7CD0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9186" y="5777379"/>
            <a:ext cx="990600" cy="584200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3418D13C-465A-9C4E-8E0E-DC62622927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1586" y="5929779"/>
            <a:ext cx="990600" cy="584200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5C5C935F-6308-124F-9533-DDE8709E65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3986" y="6082179"/>
            <a:ext cx="990600" cy="584200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F6529BF4-6190-294A-8900-462EAFE05D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6386" y="6234579"/>
            <a:ext cx="990600" cy="584200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9F98777F-0B7A-A245-B783-8DA268007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054" y="5641489"/>
            <a:ext cx="762000" cy="647700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AD1FC7A5-B7D0-EC4C-97EF-90ADC49BE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454" y="5783729"/>
            <a:ext cx="762000" cy="647700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F4F04F1D-C6E7-AD40-BB8B-AC7BC18A0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854" y="5925969"/>
            <a:ext cx="762000" cy="647700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1335F333-C1E9-E945-AF2F-12485BD02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254" y="6058049"/>
            <a:ext cx="762000" cy="647700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1F8736A3-2471-DD48-9A08-62F7A2EEB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654" y="6190129"/>
            <a:ext cx="762000" cy="647700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0B3FDAC9-B32F-304A-9D47-0311D5953B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7488" y="2677085"/>
            <a:ext cx="990600" cy="5842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476981FB-EE9C-BF46-AE53-7E86C292D6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7934" y="3482862"/>
            <a:ext cx="762000" cy="647700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8ABCA3D2-D1FB-8B4C-8647-9132A9B8EC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0334" y="3635262"/>
            <a:ext cx="762000" cy="647700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262EDE97-71F6-9B4D-A9F3-23CB62E1DB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2734" y="3787662"/>
            <a:ext cx="762000" cy="6477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EA084D99-0F72-1B45-B0F7-973B3A9F51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5134" y="3940062"/>
            <a:ext cx="762000" cy="647700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3F02DDEA-F2BA-1E47-B576-86FC952707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7534" y="4092462"/>
            <a:ext cx="762000" cy="647700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DE037C6-279E-6048-895B-86262BFB86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9934" y="4244862"/>
            <a:ext cx="762000" cy="647700"/>
          </a:xfrm>
          <a:prstGeom prst="rect">
            <a:avLst/>
          </a:prstGeom>
        </p:spPr>
      </p:pic>
      <p:pic>
        <p:nvPicPr>
          <p:cNvPr id="38" name="Picture 37" descr="Logo&#10;&#10;Description automatically generated with low confidence">
            <a:extLst>
              <a:ext uri="{FF2B5EF4-FFF2-40B4-BE49-F238E27FC236}">
                <a16:creationId xmlns:a16="http://schemas.microsoft.com/office/drawing/2014/main" id="{D8DD023A-B5A1-3A48-ABAC-1371AC6E3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374" y="2367802"/>
            <a:ext cx="774700" cy="622300"/>
          </a:xfrm>
          <a:prstGeom prst="rect">
            <a:avLst/>
          </a:prstGeom>
        </p:spPr>
      </p:pic>
      <p:pic>
        <p:nvPicPr>
          <p:cNvPr id="39" name="Picture 38" descr="Logo&#10;&#10;Description automatically generated with low confidence">
            <a:extLst>
              <a:ext uri="{FF2B5EF4-FFF2-40B4-BE49-F238E27FC236}">
                <a16:creationId xmlns:a16="http://schemas.microsoft.com/office/drawing/2014/main" id="{AFDF0BDC-F49B-6D4B-8217-01C0E55F8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8774" y="2520202"/>
            <a:ext cx="774700" cy="622300"/>
          </a:xfrm>
          <a:prstGeom prst="rect">
            <a:avLst/>
          </a:prstGeom>
        </p:spPr>
      </p:pic>
      <p:pic>
        <p:nvPicPr>
          <p:cNvPr id="40" name="Picture 39" descr="Logo&#10;&#10;Description automatically generated with low confidence">
            <a:extLst>
              <a:ext uri="{FF2B5EF4-FFF2-40B4-BE49-F238E27FC236}">
                <a16:creationId xmlns:a16="http://schemas.microsoft.com/office/drawing/2014/main" id="{3309E174-BFFB-684E-A7C7-E4D85DD4B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174" y="2672602"/>
            <a:ext cx="774700" cy="622300"/>
          </a:xfrm>
          <a:prstGeom prst="rect">
            <a:avLst/>
          </a:prstGeom>
        </p:spPr>
      </p:pic>
      <p:pic>
        <p:nvPicPr>
          <p:cNvPr id="41" name="Picture 40" descr="Logo&#10;&#10;Description automatically generated with low confidence">
            <a:extLst>
              <a:ext uri="{FF2B5EF4-FFF2-40B4-BE49-F238E27FC236}">
                <a16:creationId xmlns:a16="http://schemas.microsoft.com/office/drawing/2014/main" id="{C98CE8E2-5730-6849-BB88-A45DE9113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574" y="2825002"/>
            <a:ext cx="774700" cy="622300"/>
          </a:xfrm>
          <a:prstGeom prst="rect">
            <a:avLst/>
          </a:prstGeom>
        </p:spPr>
      </p:pic>
      <p:pic>
        <p:nvPicPr>
          <p:cNvPr id="43" name="Picture 42" descr="Logo&#10;&#10;Description automatically generated with low confidence">
            <a:extLst>
              <a:ext uri="{FF2B5EF4-FFF2-40B4-BE49-F238E27FC236}">
                <a16:creationId xmlns:a16="http://schemas.microsoft.com/office/drawing/2014/main" id="{C9F8EED7-E70E-754D-BA6E-09870F1D8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5974" y="2977402"/>
            <a:ext cx="774700" cy="622300"/>
          </a:xfrm>
          <a:prstGeom prst="rect">
            <a:avLst/>
          </a:prstGeom>
        </p:spPr>
      </p:pic>
      <p:pic>
        <p:nvPicPr>
          <p:cNvPr id="47" name="Picture 4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9FA2CD8-3819-3645-8C7D-D98AD69F0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53" y="1282139"/>
            <a:ext cx="558800" cy="546100"/>
          </a:xfrm>
          <a:prstGeom prst="rect">
            <a:avLst/>
          </a:prstGeom>
        </p:spPr>
      </p:pic>
      <p:pic>
        <p:nvPicPr>
          <p:cNvPr id="48" name="Picture 4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4B2A6C00-3D25-6C4C-8B22-61DAE0CA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828" y="4585371"/>
            <a:ext cx="558800" cy="546100"/>
          </a:xfrm>
          <a:prstGeom prst="rect">
            <a:avLst/>
          </a:prstGeom>
        </p:spPr>
      </p:pic>
      <p:pic>
        <p:nvPicPr>
          <p:cNvPr id="49" name="Picture 48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822780E-A140-084F-8AA1-878147E2A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228" y="4737771"/>
            <a:ext cx="558800" cy="546100"/>
          </a:xfrm>
          <a:prstGeom prst="rect">
            <a:avLst/>
          </a:prstGeom>
        </p:spPr>
      </p:pic>
      <p:pic>
        <p:nvPicPr>
          <p:cNvPr id="50" name="Picture 49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ED54AE4-7F49-B54A-A88F-32E274ED3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14" y="4667399"/>
            <a:ext cx="558800" cy="546100"/>
          </a:xfrm>
          <a:prstGeom prst="rect">
            <a:avLst/>
          </a:prstGeom>
        </p:spPr>
      </p:pic>
      <p:pic>
        <p:nvPicPr>
          <p:cNvPr id="51" name="Picture 5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008FF59-E049-D249-942F-040D56A42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614" y="4819799"/>
            <a:ext cx="558800" cy="546100"/>
          </a:xfrm>
          <a:prstGeom prst="rect">
            <a:avLst/>
          </a:prstGeom>
        </p:spPr>
      </p:pic>
      <p:pic>
        <p:nvPicPr>
          <p:cNvPr id="52" name="Picture 5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D765CCB-0AD0-E34A-8675-12C3CA499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014" y="4972199"/>
            <a:ext cx="558800" cy="546100"/>
          </a:xfrm>
          <a:prstGeom prst="rect">
            <a:avLst/>
          </a:prstGeom>
        </p:spPr>
      </p:pic>
      <p:pic>
        <p:nvPicPr>
          <p:cNvPr id="53" name="Picture 5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CB467B4-158D-6041-84EB-B21E6E31C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928" y="4927898"/>
            <a:ext cx="558800" cy="546100"/>
          </a:xfrm>
          <a:prstGeom prst="rect">
            <a:avLst/>
          </a:prstGeom>
        </p:spPr>
      </p:pic>
      <p:pic>
        <p:nvPicPr>
          <p:cNvPr id="54" name="Picture 5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1B60CDD-387F-6C47-9971-25001B287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328" y="5080298"/>
            <a:ext cx="558800" cy="546100"/>
          </a:xfrm>
          <a:prstGeom prst="rect">
            <a:avLst/>
          </a:prstGeom>
        </p:spPr>
      </p:pic>
      <p:pic>
        <p:nvPicPr>
          <p:cNvPr id="55" name="Picture 5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7D17C54-4BDF-DA4B-935C-FF1695A52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728" y="5232698"/>
            <a:ext cx="5588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5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D'Alessandro, Michael</dc:creator>
  <cp:lastModifiedBy>D'Alessandro, Michael</cp:lastModifiedBy>
  <cp:revision>8</cp:revision>
  <dcterms:created xsi:type="dcterms:W3CDTF">2022-02-11T21:24:21Z</dcterms:created>
  <dcterms:modified xsi:type="dcterms:W3CDTF">2022-08-08T22:18:41Z</dcterms:modified>
</cp:coreProperties>
</file>