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1620" y="78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B3FF8-A94C-4FB6-972F-AF1B4476A977}" type="datetimeFigureOut">
              <a:rPr lang="en-GB" smtClean="0"/>
              <a:t>20/08/2022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0A289-8958-49AC-BE70-6BCA82A7BF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822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0A289-8958-49AC-BE70-6BCA82A7BF6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48118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0A289-8958-49AC-BE70-6BCA82A7BF6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515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0A289-8958-49AC-BE70-6BCA82A7BF6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286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0A289-8958-49AC-BE70-6BCA82A7BF6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12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0A289-8958-49AC-BE70-6BCA82A7BF6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485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0A289-8958-49AC-BE70-6BCA82A7BF6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550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0A289-8958-49AC-BE70-6BCA82A7BF6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242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0A289-8958-49AC-BE70-6BCA82A7BF6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8704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0A289-8958-49AC-BE70-6BCA82A7BF6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4153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0A289-8958-49AC-BE70-6BCA82A7BF6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3695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0A289-8958-49AC-BE70-6BCA82A7BF6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42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0A289-8958-49AC-BE70-6BCA82A7BF6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2372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0A289-8958-49AC-BE70-6BCA82A7BF6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8497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0A289-8958-49AC-BE70-6BCA82A7BF6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7864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0A289-8958-49AC-BE70-6BCA82A7BF6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598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0A289-8958-49AC-BE70-6BCA82A7BF6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306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0A289-8958-49AC-BE70-6BCA82A7BF6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931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0A289-8958-49AC-BE70-6BCA82A7BF6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527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0A289-8958-49AC-BE70-6BCA82A7BF6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715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0A289-8958-49AC-BE70-6BCA82A7BF6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393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0A289-8958-49AC-BE70-6BCA82A7BF6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909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0A289-8958-49AC-BE70-6BCA82A7BF6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411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42424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42424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42424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42284" y="3113913"/>
            <a:ext cx="6107430" cy="574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42424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26" Type="http://schemas.openxmlformats.org/officeDocument/2006/relationships/image" Target="../media/image77.png"/><Relationship Id="rId3" Type="http://schemas.openxmlformats.org/officeDocument/2006/relationships/image" Target="../media/image2.png"/><Relationship Id="rId21" Type="http://schemas.openxmlformats.org/officeDocument/2006/relationships/image" Target="../media/image72.png"/><Relationship Id="rId34" Type="http://schemas.openxmlformats.org/officeDocument/2006/relationships/image" Target="../media/image85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5" Type="http://schemas.openxmlformats.org/officeDocument/2006/relationships/image" Target="../media/image76.png"/><Relationship Id="rId33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29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g"/><Relationship Id="rId11" Type="http://schemas.openxmlformats.org/officeDocument/2006/relationships/image" Target="../media/image62.png"/><Relationship Id="rId24" Type="http://schemas.openxmlformats.org/officeDocument/2006/relationships/image" Target="../media/image75.png"/><Relationship Id="rId32" Type="http://schemas.openxmlformats.org/officeDocument/2006/relationships/image" Target="../media/image83.png"/><Relationship Id="rId5" Type="http://schemas.openxmlformats.org/officeDocument/2006/relationships/image" Target="../media/image21.jpg"/><Relationship Id="rId15" Type="http://schemas.openxmlformats.org/officeDocument/2006/relationships/image" Target="../media/image66.png"/><Relationship Id="rId23" Type="http://schemas.openxmlformats.org/officeDocument/2006/relationships/image" Target="../media/image74.png"/><Relationship Id="rId28" Type="http://schemas.openxmlformats.org/officeDocument/2006/relationships/image" Target="../media/image79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31" Type="http://schemas.openxmlformats.org/officeDocument/2006/relationships/image" Target="../media/image82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image" Target="../media/image73.png"/><Relationship Id="rId27" Type="http://schemas.openxmlformats.org/officeDocument/2006/relationships/image" Target="../media/image78.png"/><Relationship Id="rId30" Type="http://schemas.openxmlformats.org/officeDocument/2006/relationships/image" Target="../media/image8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1.jpg"/><Relationship Id="rId7" Type="http://schemas.openxmlformats.org/officeDocument/2006/relationships/image" Target="../media/image90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png"/><Relationship Id="rId11" Type="http://schemas.openxmlformats.org/officeDocument/2006/relationships/image" Target="../media/image93.png"/><Relationship Id="rId5" Type="http://schemas.openxmlformats.org/officeDocument/2006/relationships/image" Target="../media/image88.png"/><Relationship Id="rId10" Type="http://schemas.openxmlformats.org/officeDocument/2006/relationships/image" Target="../media/image23.png"/><Relationship Id="rId4" Type="http://schemas.openxmlformats.org/officeDocument/2006/relationships/image" Target="../media/image27.png"/><Relationship Id="rId9" Type="http://schemas.openxmlformats.org/officeDocument/2006/relationships/image" Target="../media/image9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26" Type="http://schemas.openxmlformats.org/officeDocument/2006/relationships/image" Target="../media/image82.png"/><Relationship Id="rId3" Type="http://schemas.openxmlformats.org/officeDocument/2006/relationships/image" Target="../media/image57.png"/><Relationship Id="rId21" Type="http://schemas.openxmlformats.org/officeDocument/2006/relationships/image" Target="../media/image64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5" Type="http://schemas.openxmlformats.org/officeDocument/2006/relationships/image" Target="../media/image81.png"/><Relationship Id="rId33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74.png"/><Relationship Id="rId20" Type="http://schemas.openxmlformats.org/officeDocument/2006/relationships/image" Target="../media/image62.png"/><Relationship Id="rId29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11" Type="http://schemas.openxmlformats.org/officeDocument/2006/relationships/image" Target="../media/image69.png"/><Relationship Id="rId24" Type="http://schemas.openxmlformats.org/officeDocument/2006/relationships/image" Target="../media/image80.png"/><Relationship Id="rId32" Type="http://schemas.openxmlformats.org/officeDocument/2006/relationships/image" Target="../media/image60.png"/><Relationship Id="rId5" Type="http://schemas.openxmlformats.org/officeDocument/2006/relationships/image" Target="../media/image24.jpg"/><Relationship Id="rId15" Type="http://schemas.openxmlformats.org/officeDocument/2006/relationships/image" Target="../media/image73.png"/><Relationship Id="rId23" Type="http://schemas.openxmlformats.org/officeDocument/2006/relationships/image" Target="../media/image79.png"/><Relationship Id="rId28" Type="http://schemas.openxmlformats.org/officeDocument/2006/relationships/image" Target="../media/image59.png"/><Relationship Id="rId10" Type="http://schemas.openxmlformats.org/officeDocument/2006/relationships/image" Target="../media/image68.png"/><Relationship Id="rId19" Type="http://schemas.openxmlformats.org/officeDocument/2006/relationships/image" Target="../media/image61.png"/><Relationship Id="rId31" Type="http://schemas.openxmlformats.org/officeDocument/2006/relationships/image" Target="../media/image85.png"/><Relationship Id="rId4" Type="http://schemas.openxmlformats.org/officeDocument/2006/relationships/image" Target="../media/image21.jpg"/><Relationship Id="rId9" Type="http://schemas.openxmlformats.org/officeDocument/2006/relationships/image" Target="../media/image67.png"/><Relationship Id="rId14" Type="http://schemas.openxmlformats.org/officeDocument/2006/relationships/image" Target="../media/image72.png"/><Relationship Id="rId22" Type="http://schemas.openxmlformats.org/officeDocument/2006/relationships/image" Target="../media/image63.png"/><Relationship Id="rId27" Type="http://schemas.openxmlformats.org/officeDocument/2006/relationships/image" Target="../media/image83.png"/><Relationship Id="rId30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5.pn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openxmlformats.org/officeDocument/2006/relationships/image" Target="../media/image52.jpg"/><Relationship Id="rId4" Type="http://schemas.openxmlformats.org/officeDocument/2006/relationships/image" Target="../media/image47.png"/><Relationship Id="rId9" Type="http://schemas.openxmlformats.org/officeDocument/2006/relationships/image" Target="../media/image51.png"/><Relationship Id="rId14" Type="http://schemas.openxmlformats.org/officeDocument/2006/relationships/image" Target="../media/image9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98.jp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12" Type="http://schemas.openxmlformats.org/officeDocument/2006/relationships/image" Target="../media/image9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00.jp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12" Type="http://schemas.openxmlformats.org/officeDocument/2006/relationships/image" Target="../media/image9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02.pn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24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2363977" y="6018542"/>
            <a:ext cx="1399540" cy="340995"/>
            <a:chOff x="2363977" y="6018542"/>
            <a:chExt cx="1399540" cy="340995"/>
          </a:xfrm>
        </p:grpSpPr>
        <p:sp>
          <p:nvSpPr>
            <p:cNvPr id="24" name="object 24"/>
            <p:cNvSpPr/>
            <p:nvPr/>
          </p:nvSpPr>
          <p:spPr>
            <a:xfrm>
              <a:off x="2368549" y="6023114"/>
              <a:ext cx="1390650" cy="332105"/>
            </a:xfrm>
            <a:custGeom>
              <a:avLst/>
              <a:gdLst/>
              <a:ahLst/>
              <a:cxnLst/>
              <a:rect l="l" t="t" r="r" b="b"/>
              <a:pathLst>
                <a:path w="1390650" h="332104">
                  <a:moveTo>
                    <a:pt x="1186307" y="1778"/>
                  </a:moveTo>
                  <a:lnTo>
                    <a:pt x="1115314" y="1778"/>
                  </a:lnTo>
                  <a:lnTo>
                    <a:pt x="1115314" y="331508"/>
                  </a:lnTo>
                  <a:lnTo>
                    <a:pt x="1186307" y="331508"/>
                  </a:lnTo>
                  <a:lnTo>
                    <a:pt x="1186307" y="163182"/>
                  </a:lnTo>
                  <a:lnTo>
                    <a:pt x="1268594" y="163182"/>
                  </a:lnTo>
                  <a:lnTo>
                    <a:pt x="1258442" y="149123"/>
                  </a:lnTo>
                  <a:lnTo>
                    <a:pt x="1262651" y="143979"/>
                  </a:lnTo>
                  <a:lnTo>
                    <a:pt x="1186307" y="143979"/>
                  </a:lnTo>
                  <a:lnTo>
                    <a:pt x="1186307" y="1778"/>
                  </a:lnTo>
                  <a:close/>
                </a:path>
                <a:path w="1390650" h="332104">
                  <a:moveTo>
                    <a:pt x="1268594" y="163182"/>
                  </a:moveTo>
                  <a:lnTo>
                    <a:pt x="1186307" y="163182"/>
                  </a:lnTo>
                  <a:lnTo>
                    <a:pt x="1302003" y="331508"/>
                  </a:lnTo>
                  <a:lnTo>
                    <a:pt x="1390141" y="331508"/>
                  </a:lnTo>
                  <a:lnTo>
                    <a:pt x="1268594" y="163182"/>
                  </a:lnTo>
                  <a:close/>
                </a:path>
                <a:path w="1390650" h="332104">
                  <a:moveTo>
                    <a:pt x="1379727" y="889"/>
                  </a:moveTo>
                  <a:lnTo>
                    <a:pt x="1296797" y="889"/>
                  </a:lnTo>
                  <a:lnTo>
                    <a:pt x="1186307" y="143979"/>
                  </a:lnTo>
                  <a:lnTo>
                    <a:pt x="1262651" y="143979"/>
                  </a:lnTo>
                  <a:lnTo>
                    <a:pt x="1379727" y="889"/>
                  </a:lnTo>
                  <a:close/>
                </a:path>
                <a:path w="1390650" h="332104">
                  <a:moveTo>
                    <a:pt x="864997" y="889"/>
                  </a:moveTo>
                  <a:lnTo>
                    <a:pt x="762507" y="889"/>
                  </a:lnTo>
                  <a:lnTo>
                    <a:pt x="762507" y="331508"/>
                  </a:lnTo>
                  <a:lnTo>
                    <a:pt x="829182" y="331508"/>
                  </a:lnTo>
                  <a:lnTo>
                    <a:pt x="829182" y="57150"/>
                  </a:lnTo>
                  <a:lnTo>
                    <a:pt x="891760" y="57150"/>
                  </a:lnTo>
                  <a:lnTo>
                    <a:pt x="864997" y="889"/>
                  </a:lnTo>
                  <a:close/>
                </a:path>
                <a:path w="1390650" h="332104">
                  <a:moveTo>
                    <a:pt x="891760" y="57150"/>
                  </a:moveTo>
                  <a:lnTo>
                    <a:pt x="829182" y="57150"/>
                  </a:lnTo>
                  <a:lnTo>
                    <a:pt x="957326" y="331508"/>
                  </a:lnTo>
                  <a:lnTo>
                    <a:pt x="1054735" y="331508"/>
                  </a:lnTo>
                  <a:lnTo>
                    <a:pt x="1054735" y="261188"/>
                  </a:lnTo>
                  <a:lnTo>
                    <a:pt x="988822" y="261188"/>
                  </a:lnTo>
                  <a:lnTo>
                    <a:pt x="891760" y="57150"/>
                  </a:lnTo>
                  <a:close/>
                </a:path>
                <a:path w="1390650" h="332104">
                  <a:moveTo>
                    <a:pt x="1054735" y="889"/>
                  </a:moveTo>
                  <a:lnTo>
                    <a:pt x="988822" y="889"/>
                  </a:lnTo>
                  <a:lnTo>
                    <a:pt x="988822" y="261188"/>
                  </a:lnTo>
                  <a:lnTo>
                    <a:pt x="1054735" y="261188"/>
                  </a:lnTo>
                  <a:lnTo>
                    <a:pt x="1054735" y="889"/>
                  </a:lnTo>
                  <a:close/>
                </a:path>
                <a:path w="1390650" h="332104">
                  <a:moveTo>
                    <a:pt x="374014" y="889"/>
                  </a:moveTo>
                  <a:lnTo>
                    <a:pt x="303022" y="889"/>
                  </a:lnTo>
                  <a:lnTo>
                    <a:pt x="303022" y="331508"/>
                  </a:lnTo>
                  <a:lnTo>
                    <a:pt x="374014" y="331508"/>
                  </a:lnTo>
                  <a:lnTo>
                    <a:pt x="374014" y="186626"/>
                  </a:lnTo>
                  <a:lnTo>
                    <a:pt x="570483" y="186626"/>
                  </a:lnTo>
                  <a:lnTo>
                    <a:pt x="570483" y="133045"/>
                  </a:lnTo>
                  <a:lnTo>
                    <a:pt x="374014" y="133045"/>
                  </a:lnTo>
                  <a:lnTo>
                    <a:pt x="374014" y="889"/>
                  </a:lnTo>
                  <a:close/>
                </a:path>
                <a:path w="1390650" h="332104">
                  <a:moveTo>
                    <a:pt x="570483" y="186626"/>
                  </a:moveTo>
                  <a:lnTo>
                    <a:pt x="499744" y="186626"/>
                  </a:lnTo>
                  <a:lnTo>
                    <a:pt x="499744" y="331508"/>
                  </a:lnTo>
                  <a:lnTo>
                    <a:pt x="570483" y="331508"/>
                  </a:lnTo>
                  <a:lnTo>
                    <a:pt x="570483" y="186626"/>
                  </a:lnTo>
                  <a:close/>
                </a:path>
                <a:path w="1390650" h="332104">
                  <a:moveTo>
                    <a:pt x="570483" y="889"/>
                  </a:moveTo>
                  <a:lnTo>
                    <a:pt x="498856" y="889"/>
                  </a:lnTo>
                  <a:lnTo>
                    <a:pt x="498856" y="133045"/>
                  </a:lnTo>
                  <a:lnTo>
                    <a:pt x="570483" y="133045"/>
                  </a:lnTo>
                  <a:lnTo>
                    <a:pt x="570483" y="889"/>
                  </a:lnTo>
                  <a:close/>
                </a:path>
                <a:path w="1390650" h="332104">
                  <a:moveTo>
                    <a:pt x="169544" y="55803"/>
                  </a:moveTo>
                  <a:lnTo>
                    <a:pt x="98298" y="55803"/>
                  </a:lnTo>
                  <a:lnTo>
                    <a:pt x="98298" y="331508"/>
                  </a:lnTo>
                  <a:lnTo>
                    <a:pt x="169544" y="331508"/>
                  </a:lnTo>
                  <a:lnTo>
                    <a:pt x="169544" y="55803"/>
                  </a:lnTo>
                  <a:close/>
                </a:path>
                <a:path w="1390650" h="332104">
                  <a:moveTo>
                    <a:pt x="267969" y="889"/>
                  </a:moveTo>
                  <a:lnTo>
                    <a:pt x="0" y="889"/>
                  </a:lnTo>
                  <a:lnTo>
                    <a:pt x="0" y="55803"/>
                  </a:lnTo>
                  <a:lnTo>
                    <a:pt x="267969" y="55803"/>
                  </a:lnTo>
                  <a:lnTo>
                    <a:pt x="267969" y="889"/>
                  </a:lnTo>
                  <a:close/>
                </a:path>
                <a:path w="1390650" h="332104">
                  <a:moveTo>
                    <a:pt x="701420" y="0"/>
                  </a:moveTo>
                  <a:lnTo>
                    <a:pt x="630682" y="0"/>
                  </a:lnTo>
                  <a:lnTo>
                    <a:pt x="630682" y="331508"/>
                  </a:lnTo>
                  <a:lnTo>
                    <a:pt x="701420" y="331508"/>
                  </a:lnTo>
                  <a:lnTo>
                    <a:pt x="701420" y="0"/>
                  </a:lnTo>
                  <a:close/>
                </a:path>
              </a:pathLst>
            </a:custGeom>
            <a:solidFill>
              <a:srgbClr val="EC1B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368549" y="6023114"/>
              <a:ext cx="1390650" cy="332105"/>
            </a:xfrm>
            <a:custGeom>
              <a:avLst/>
              <a:gdLst/>
              <a:ahLst/>
              <a:cxnLst/>
              <a:rect l="l" t="t" r="r" b="b"/>
              <a:pathLst>
                <a:path w="1390650" h="332104">
                  <a:moveTo>
                    <a:pt x="1296797" y="889"/>
                  </a:moveTo>
                  <a:lnTo>
                    <a:pt x="1379727" y="889"/>
                  </a:lnTo>
                  <a:lnTo>
                    <a:pt x="1258442" y="149123"/>
                  </a:lnTo>
                  <a:lnTo>
                    <a:pt x="1390141" y="331508"/>
                  </a:lnTo>
                  <a:lnTo>
                    <a:pt x="1302003" y="331508"/>
                  </a:lnTo>
                  <a:lnTo>
                    <a:pt x="1186307" y="163182"/>
                  </a:lnTo>
                  <a:lnTo>
                    <a:pt x="1186307" y="331508"/>
                  </a:lnTo>
                  <a:lnTo>
                    <a:pt x="1115314" y="331508"/>
                  </a:lnTo>
                  <a:lnTo>
                    <a:pt x="1115314" y="1778"/>
                  </a:lnTo>
                  <a:lnTo>
                    <a:pt x="1186307" y="1778"/>
                  </a:lnTo>
                  <a:lnTo>
                    <a:pt x="1186307" y="143979"/>
                  </a:lnTo>
                  <a:lnTo>
                    <a:pt x="1296797" y="889"/>
                  </a:lnTo>
                  <a:close/>
                </a:path>
                <a:path w="1390650" h="332104">
                  <a:moveTo>
                    <a:pt x="762507" y="889"/>
                  </a:moveTo>
                  <a:lnTo>
                    <a:pt x="864997" y="889"/>
                  </a:lnTo>
                  <a:lnTo>
                    <a:pt x="988822" y="261188"/>
                  </a:lnTo>
                  <a:lnTo>
                    <a:pt x="988822" y="889"/>
                  </a:lnTo>
                  <a:lnTo>
                    <a:pt x="1054735" y="889"/>
                  </a:lnTo>
                  <a:lnTo>
                    <a:pt x="1054735" y="331508"/>
                  </a:lnTo>
                  <a:lnTo>
                    <a:pt x="957326" y="331508"/>
                  </a:lnTo>
                  <a:lnTo>
                    <a:pt x="829182" y="57150"/>
                  </a:lnTo>
                  <a:lnTo>
                    <a:pt x="829182" y="331508"/>
                  </a:lnTo>
                  <a:lnTo>
                    <a:pt x="762507" y="331508"/>
                  </a:lnTo>
                  <a:lnTo>
                    <a:pt x="762507" y="889"/>
                  </a:lnTo>
                  <a:close/>
                </a:path>
                <a:path w="1390650" h="332104">
                  <a:moveTo>
                    <a:pt x="303022" y="889"/>
                  </a:moveTo>
                  <a:lnTo>
                    <a:pt x="374014" y="889"/>
                  </a:lnTo>
                  <a:lnTo>
                    <a:pt x="374014" y="133045"/>
                  </a:lnTo>
                  <a:lnTo>
                    <a:pt x="498856" y="133045"/>
                  </a:lnTo>
                  <a:lnTo>
                    <a:pt x="498856" y="889"/>
                  </a:lnTo>
                  <a:lnTo>
                    <a:pt x="570483" y="889"/>
                  </a:lnTo>
                  <a:lnTo>
                    <a:pt x="570483" y="331508"/>
                  </a:lnTo>
                  <a:lnTo>
                    <a:pt x="499744" y="331508"/>
                  </a:lnTo>
                  <a:lnTo>
                    <a:pt x="499744" y="186626"/>
                  </a:lnTo>
                  <a:lnTo>
                    <a:pt x="374014" y="186626"/>
                  </a:lnTo>
                  <a:lnTo>
                    <a:pt x="374014" y="331508"/>
                  </a:lnTo>
                  <a:lnTo>
                    <a:pt x="303022" y="331508"/>
                  </a:lnTo>
                  <a:lnTo>
                    <a:pt x="303022" y="889"/>
                  </a:lnTo>
                  <a:close/>
                </a:path>
                <a:path w="1390650" h="332104">
                  <a:moveTo>
                    <a:pt x="0" y="889"/>
                  </a:moveTo>
                  <a:lnTo>
                    <a:pt x="267969" y="889"/>
                  </a:lnTo>
                  <a:lnTo>
                    <a:pt x="267969" y="55803"/>
                  </a:lnTo>
                  <a:lnTo>
                    <a:pt x="169544" y="55803"/>
                  </a:lnTo>
                  <a:lnTo>
                    <a:pt x="169544" y="331508"/>
                  </a:lnTo>
                  <a:lnTo>
                    <a:pt x="98298" y="331508"/>
                  </a:lnTo>
                  <a:lnTo>
                    <a:pt x="98298" y="55803"/>
                  </a:lnTo>
                  <a:lnTo>
                    <a:pt x="0" y="55803"/>
                  </a:lnTo>
                  <a:lnTo>
                    <a:pt x="0" y="889"/>
                  </a:lnTo>
                  <a:close/>
                </a:path>
                <a:path w="1390650" h="332104">
                  <a:moveTo>
                    <a:pt x="630682" y="0"/>
                  </a:moveTo>
                  <a:lnTo>
                    <a:pt x="701420" y="0"/>
                  </a:lnTo>
                  <a:lnTo>
                    <a:pt x="701420" y="331508"/>
                  </a:lnTo>
                  <a:lnTo>
                    <a:pt x="630682" y="331508"/>
                  </a:lnTo>
                  <a:lnTo>
                    <a:pt x="630682" y="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3881501" y="6208293"/>
            <a:ext cx="238125" cy="53975"/>
            <a:chOff x="3881501" y="6208293"/>
            <a:chExt cx="238125" cy="53975"/>
          </a:xfrm>
        </p:grpSpPr>
        <p:sp>
          <p:nvSpPr>
            <p:cNvPr id="27" name="object 27"/>
            <p:cNvSpPr/>
            <p:nvPr/>
          </p:nvSpPr>
          <p:spPr>
            <a:xfrm>
              <a:off x="3886073" y="6212865"/>
              <a:ext cx="228600" cy="44450"/>
            </a:xfrm>
            <a:custGeom>
              <a:avLst/>
              <a:gdLst/>
              <a:ahLst/>
              <a:cxnLst/>
              <a:rect l="l" t="t" r="r" b="b"/>
              <a:pathLst>
                <a:path w="228600" h="44450">
                  <a:moveTo>
                    <a:pt x="228600" y="0"/>
                  </a:moveTo>
                  <a:lnTo>
                    <a:pt x="0" y="0"/>
                  </a:lnTo>
                  <a:lnTo>
                    <a:pt x="0" y="44424"/>
                  </a:lnTo>
                  <a:lnTo>
                    <a:pt x="228600" y="44424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EC1B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886073" y="6212865"/>
              <a:ext cx="228600" cy="44450"/>
            </a:xfrm>
            <a:custGeom>
              <a:avLst/>
              <a:gdLst/>
              <a:ahLst/>
              <a:cxnLst/>
              <a:rect l="l" t="t" r="r" b="b"/>
              <a:pathLst>
                <a:path w="228600" h="44450">
                  <a:moveTo>
                    <a:pt x="0" y="44424"/>
                  </a:moveTo>
                  <a:lnTo>
                    <a:pt x="228600" y="44424"/>
                  </a:lnTo>
                  <a:lnTo>
                    <a:pt x="228600" y="0"/>
                  </a:lnTo>
                  <a:lnTo>
                    <a:pt x="0" y="0"/>
                  </a:lnTo>
                  <a:lnTo>
                    <a:pt x="0" y="44424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4268089" y="6010275"/>
            <a:ext cx="1318895" cy="356870"/>
            <a:chOff x="4268089" y="6010275"/>
            <a:chExt cx="1318895" cy="356870"/>
          </a:xfrm>
        </p:grpSpPr>
        <p:sp>
          <p:nvSpPr>
            <p:cNvPr id="30" name="object 30"/>
            <p:cNvSpPr/>
            <p:nvPr/>
          </p:nvSpPr>
          <p:spPr>
            <a:xfrm>
              <a:off x="4272661" y="6014847"/>
              <a:ext cx="1310005" cy="347345"/>
            </a:xfrm>
            <a:custGeom>
              <a:avLst/>
              <a:gdLst/>
              <a:ahLst/>
              <a:cxnLst/>
              <a:rect l="l" t="t" r="r" b="b"/>
              <a:pathLst>
                <a:path w="1310004" h="347345">
                  <a:moveTo>
                    <a:pt x="213233" y="9601"/>
                  </a:moveTo>
                  <a:lnTo>
                    <a:pt x="0" y="9601"/>
                  </a:lnTo>
                  <a:lnTo>
                    <a:pt x="0" y="339775"/>
                  </a:lnTo>
                  <a:lnTo>
                    <a:pt x="70992" y="339775"/>
                  </a:lnTo>
                  <a:lnTo>
                    <a:pt x="70992" y="198907"/>
                  </a:lnTo>
                  <a:lnTo>
                    <a:pt x="203580" y="198907"/>
                  </a:lnTo>
                  <a:lnTo>
                    <a:pt x="203580" y="143992"/>
                  </a:lnTo>
                  <a:lnTo>
                    <a:pt x="70992" y="143992"/>
                  </a:lnTo>
                  <a:lnTo>
                    <a:pt x="70992" y="62737"/>
                  </a:lnTo>
                  <a:lnTo>
                    <a:pt x="213233" y="62737"/>
                  </a:lnTo>
                  <a:lnTo>
                    <a:pt x="213233" y="9601"/>
                  </a:lnTo>
                  <a:close/>
                </a:path>
                <a:path w="1310004" h="347345">
                  <a:moveTo>
                    <a:pt x="1211326" y="64071"/>
                  </a:moveTo>
                  <a:lnTo>
                    <a:pt x="1140078" y="64071"/>
                  </a:lnTo>
                  <a:lnTo>
                    <a:pt x="1140078" y="339775"/>
                  </a:lnTo>
                  <a:lnTo>
                    <a:pt x="1211326" y="339775"/>
                  </a:lnTo>
                  <a:lnTo>
                    <a:pt x="1211326" y="64071"/>
                  </a:lnTo>
                  <a:close/>
                </a:path>
                <a:path w="1310004" h="347345">
                  <a:moveTo>
                    <a:pt x="1309751" y="9156"/>
                  </a:moveTo>
                  <a:lnTo>
                    <a:pt x="1041780" y="9156"/>
                  </a:lnTo>
                  <a:lnTo>
                    <a:pt x="1041780" y="64071"/>
                  </a:lnTo>
                  <a:lnTo>
                    <a:pt x="1309751" y="64071"/>
                  </a:lnTo>
                  <a:lnTo>
                    <a:pt x="1309751" y="9156"/>
                  </a:lnTo>
                  <a:close/>
                </a:path>
                <a:path w="1310004" h="347345">
                  <a:moveTo>
                    <a:pt x="806196" y="9156"/>
                  </a:moveTo>
                  <a:lnTo>
                    <a:pt x="735202" y="9156"/>
                  </a:lnTo>
                  <a:lnTo>
                    <a:pt x="735202" y="339775"/>
                  </a:lnTo>
                  <a:lnTo>
                    <a:pt x="806196" y="339775"/>
                  </a:lnTo>
                  <a:lnTo>
                    <a:pt x="806196" y="194894"/>
                  </a:lnTo>
                  <a:lnTo>
                    <a:pt x="1002664" y="194894"/>
                  </a:lnTo>
                  <a:lnTo>
                    <a:pt x="1002664" y="141312"/>
                  </a:lnTo>
                  <a:lnTo>
                    <a:pt x="806196" y="141312"/>
                  </a:lnTo>
                  <a:lnTo>
                    <a:pt x="806196" y="9156"/>
                  </a:lnTo>
                  <a:close/>
                </a:path>
                <a:path w="1310004" h="347345">
                  <a:moveTo>
                    <a:pt x="1002664" y="194894"/>
                  </a:moveTo>
                  <a:lnTo>
                    <a:pt x="931926" y="194894"/>
                  </a:lnTo>
                  <a:lnTo>
                    <a:pt x="931926" y="339775"/>
                  </a:lnTo>
                  <a:lnTo>
                    <a:pt x="1002664" y="339775"/>
                  </a:lnTo>
                  <a:lnTo>
                    <a:pt x="1002664" y="194894"/>
                  </a:lnTo>
                  <a:close/>
                </a:path>
                <a:path w="1310004" h="347345">
                  <a:moveTo>
                    <a:pt x="1002664" y="9156"/>
                  </a:moveTo>
                  <a:lnTo>
                    <a:pt x="931037" y="9156"/>
                  </a:lnTo>
                  <a:lnTo>
                    <a:pt x="931037" y="141312"/>
                  </a:lnTo>
                  <a:lnTo>
                    <a:pt x="1002664" y="141312"/>
                  </a:lnTo>
                  <a:lnTo>
                    <a:pt x="1002664" y="9156"/>
                  </a:lnTo>
                  <a:close/>
                </a:path>
                <a:path w="1310004" h="347345">
                  <a:moveTo>
                    <a:pt x="321310" y="8267"/>
                  </a:moveTo>
                  <a:lnTo>
                    <a:pt x="250571" y="8267"/>
                  </a:lnTo>
                  <a:lnTo>
                    <a:pt x="250571" y="339775"/>
                  </a:lnTo>
                  <a:lnTo>
                    <a:pt x="321310" y="339775"/>
                  </a:lnTo>
                  <a:lnTo>
                    <a:pt x="321310" y="8267"/>
                  </a:lnTo>
                  <a:close/>
                </a:path>
                <a:path w="1310004" h="347345">
                  <a:moveTo>
                    <a:pt x="540258" y="0"/>
                  </a:moveTo>
                  <a:lnTo>
                    <a:pt x="469296" y="12028"/>
                  </a:lnTo>
                  <a:lnTo>
                    <a:pt x="414147" y="48107"/>
                  </a:lnTo>
                  <a:lnTo>
                    <a:pt x="378825" y="105068"/>
                  </a:lnTo>
                  <a:lnTo>
                    <a:pt x="367029" y="179717"/>
                  </a:lnTo>
                  <a:lnTo>
                    <a:pt x="369744" y="217143"/>
                  </a:lnTo>
                  <a:lnTo>
                    <a:pt x="391461" y="278808"/>
                  </a:lnTo>
                  <a:lnTo>
                    <a:pt x="435611" y="322340"/>
                  </a:lnTo>
                  <a:lnTo>
                    <a:pt x="505958" y="344386"/>
                  </a:lnTo>
                  <a:lnTo>
                    <a:pt x="551179" y="347141"/>
                  </a:lnTo>
                  <a:lnTo>
                    <a:pt x="568487" y="346863"/>
                  </a:lnTo>
                  <a:lnTo>
                    <a:pt x="615314" y="342684"/>
                  </a:lnTo>
                  <a:lnTo>
                    <a:pt x="657927" y="333220"/>
                  </a:lnTo>
                  <a:lnTo>
                    <a:pt x="671956" y="328841"/>
                  </a:lnTo>
                  <a:lnTo>
                    <a:pt x="671956" y="294462"/>
                  </a:lnTo>
                  <a:lnTo>
                    <a:pt x="543813" y="294462"/>
                  </a:lnTo>
                  <a:lnTo>
                    <a:pt x="520047" y="292585"/>
                  </a:lnTo>
                  <a:lnTo>
                    <a:pt x="481895" y="277569"/>
                  </a:lnTo>
                  <a:lnTo>
                    <a:pt x="456318" y="247734"/>
                  </a:lnTo>
                  <a:lnTo>
                    <a:pt x="443555" y="204262"/>
                  </a:lnTo>
                  <a:lnTo>
                    <a:pt x="441960" y="177482"/>
                  </a:lnTo>
                  <a:lnTo>
                    <a:pt x="443507" y="149702"/>
                  </a:lnTo>
                  <a:lnTo>
                    <a:pt x="455890" y="103601"/>
                  </a:lnTo>
                  <a:lnTo>
                    <a:pt x="480508" y="70628"/>
                  </a:lnTo>
                  <a:lnTo>
                    <a:pt x="516409" y="53883"/>
                  </a:lnTo>
                  <a:lnTo>
                    <a:pt x="538479" y="51790"/>
                  </a:lnTo>
                  <a:lnTo>
                    <a:pt x="659721" y="51790"/>
                  </a:lnTo>
                  <a:lnTo>
                    <a:pt x="655131" y="44424"/>
                  </a:lnTo>
                  <a:lnTo>
                    <a:pt x="638555" y="28574"/>
                  </a:lnTo>
                  <a:lnTo>
                    <a:pt x="618196" y="16073"/>
                  </a:lnTo>
                  <a:lnTo>
                    <a:pt x="595026" y="7143"/>
                  </a:lnTo>
                  <a:lnTo>
                    <a:pt x="569047" y="1785"/>
                  </a:lnTo>
                  <a:lnTo>
                    <a:pt x="540258" y="0"/>
                  </a:lnTo>
                  <a:close/>
                </a:path>
                <a:path w="1310004" h="347345">
                  <a:moveTo>
                    <a:pt x="671956" y="163855"/>
                  </a:moveTo>
                  <a:lnTo>
                    <a:pt x="537083" y="163855"/>
                  </a:lnTo>
                  <a:lnTo>
                    <a:pt x="537083" y="218554"/>
                  </a:lnTo>
                  <a:lnTo>
                    <a:pt x="600963" y="218554"/>
                  </a:lnTo>
                  <a:lnTo>
                    <a:pt x="600963" y="288201"/>
                  </a:lnTo>
                  <a:lnTo>
                    <a:pt x="560657" y="294098"/>
                  </a:lnTo>
                  <a:lnTo>
                    <a:pt x="543813" y="294462"/>
                  </a:lnTo>
                  <a:lnTo>
                    <a:pt x="671956" y="294462"/>
                  </a:lnTo>
                  <a:lnTo>
                    <a:pt x="671956" y="163855"/>
                  </a:lnTo>
                  <a:close/>
                </a:path>
                <a:path w="1310004" h="347345">
                  <a:moveTo>
                    <a:pt x="659721" y="51790"/>
                  </a:moveTo>
                  <a:lnTo>
                    <a:pt x="538479" y="51790"/>
                  </a:lnTo>
                  <a:lnTo>
                    <a:pt x="552475" y="52719"/>
                  </a:lnTo>
                  <a:lnTo>
                    <a:pt x="564911" y="55503"/>
                  </a:lnTo>
                  <a:lnTo>
                    <a:pt x="597931" y="85088"/>
                  </a:lnTo>
                  <a:lnTo>
                    <a:pt x="602996" y="110731"/>
                  </a:lnTo>
                  <a:lnTo>
                    <a:pt x="676401" y="110731"/>
                  </a:lnTo>
                  <a:lnTo>
                    <a:pt x="674042" y="85501"/>
                  </a:lnTo>
                  <a:lnTo>
                    <a:pt x="666956" y="63399"/>
                  </a:lnTo>
                  <a:lnTo>
                    <a:pt x="659721" y="51790"/>
                  </a:lnTo>
                  <a:close/>
                </a:path>
              </a:pathLst>
            </a:custGeom>
            <a:solidFill>
              <a:srgbClr val="EC1B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272661" y="6014847"/>
              <a:ext cx="1310005" cy="347345"/>
            </a:xfrm>
            <a:custGeom>
              <a:avLst/>
              <a:gdLst/>
              <a:ahLst/>
              <a:cxnLst/>
              <a:rect l="l" t="t" r="r" b="b"/>
              <a:pathLst>
                <a:path w="1310004" h="347345">
                  <a:moveTo>
                    <a:pt x="0" y="9601"/>
                  </a:moveTo>
                  <a:lnTo>
                    <a:pt x="213233" y="9601"/>
                  </a:lnTo>
                  <a:lnTo>
                    <a:pt x="213233" y="62737"/>
                  </a:lnTo>
                  <a:lnTo>
                    <a:pt x="70992" y="62737"/>
                  </a:lnTo>
                  <a:lnTo>
                    <a:pt x="70992" y="143992"/>
                  </a:lnTo>
                  <a:lnTo>
                    <a:pt x="203580" y="143992"/>
                  </a:lnTo>
                  <a:lnTo>
                    <a:pt x="203580" y="198907"/>
                  </a:lnTo>
                  <a:lnTo>
                    <a:pt x="70992" y="198907"/>
                  </a:lnTo>
                  <a:lnTo>
                    <a:pt x="70992" y="339775"/>
                  </a:lnTo>
                  <a:lnTo>
                    <a:pt x="0" y="339775"/>
                  </a:lnTo>
                  <a:lnTo>
                    <a:pt x="0" y="9601"/>
                  </a:lnTo>
                  <a:close/>
                </a:path>
                <a:path w="1310004" h="347345">
                  <a:moveTo>
                    <a:pt x="1041780" y="9156"/>
                  </a:moveTo>
                  <a:lnTo>
                    <a:pt x="1309751" y="9156"/>
                  </a:lnTo>
                  <a:lnTo>
                    <a:pt x="1309751" y="64071"/>
                  </a:lnTo>
                  <a:lnTo>
                    <a:pt x="1211326" y="64071"/>
                  </a:lnTo>
                  <a:lnTo>
                    <a:pt x="1211326" y="339775"/>
                  </a:lnTo>
                  <a:lnTo>
                    <a:pt x="1140078" y="339775"/>
                  </a:lnTo>
                  <a:lnTo>
                    <a:pt x="1140078" y="64071"/>
                  </a:lnTo>
                  <a:lnTo>
                    <a:pt x="1041780" y="64071"/>
                  </a:lnTo>
                  <a:lnTo>
                    <a:pt x="1041780" y="9156"/>
                  </a:lnTo>
                  <a:close/>
                </a:path>
                <a:path w="1310004" h="347345">
                  <a:moveTo>
                    <a:pt x="735202" y="9156"/>
                  </a:moveTo>
                  <a:lnTo>
                    <a:pt x="806196" y="9156"/>
                  </a:lnTo>
                  <a:lnTo>
                    <a:pt x="806196" y="141312"/>
                  </a:lnTo>
                  <a:lnTo>
                    <a:pt x="931037" y="141312"/>
                  </a:lnTo>
                  <a:lnTo>
                    <a:pt x="931037" y="9156"/>
                  </a:lnTo>
                  <a:lnTo>
                    <a:pt x="1002664" y="9156"/>
                  </a:lnTo>
                  <a:lnTo>
                    <a:pt x="1002664" y="339775"/>
                  </a:lnTo>
                  <a:lnTo>
                    <a:pt x="931926" y="339775"/>
                  </a:lnTo>
                  <a:lnTo>
                    <a:pt x="931926" y="194894"/>
                  </a:lnTo>
                  <a:lnTo>
                    <a:pt x="806196" y="194894"/>
                  </a:lnTo>
                  <a:lnTo>
                    <a:pt x="806196" y="339775"/>
                  </a:lnTo>
                  <a:lnTo>
                    <a:pt x="735202" y="339775"/>
                  </a:lnTo>
                  <a:lnTo>
                    <a:pt x="735202" y="9156"/>
                  </a:lnTo>
                  <a:close/>
                </a:path>
                <a:path w="1310004" h="347345">
                  <a:moveTo>
                    <a:pt x="250571" y="8267"/>
                  </a:moveTo>
                  <a:lnTo>
                    <a:pt x="321310" y="8267"/>
                  </a:lnTo>
                  <a:lnTo>
                    <a:pt x="321310" y="339775"/>
                  </a:lnTo>
                  <a:lnTo>
                    <a:pt x="250571" y="339775"/>
                  </a:lnTo>
                  <a:lnTo>
                    <a:pt x="250571" y="8267"/>
                  </a:lnTo>
                  <a:close/>
                </a:path>
                <a:path w="1310004" h="347345">
                  <a:moveTo>
                    <a:pt x="540258" y="0"/>
                  </a:moveTo>
                  <a:lnTo>
                    <a:pt x="595026" y="7143"/>
                  </a:lnTo>
                  <a:lnTo>
                    <a:pt x="638555" y="28574"/>
                  </a:lnTo>
                  <a:lnTo>
                    <a:pt x="666956" y="63399"/>
                  </a:lnTo>
                  <a:lnTo>
                    <a:pt x="676401" y="110731"/>
                  </a:lnTo>
                  <a:lnTo>
                    <a:pt x="602996" y="110731"/>
                  </a:lnTo>
                  <a:lnTo>
                    <a:pt x="601446" y="97010"/>
                  </a:lnTo>
                  <a:lnTo>
                    <a:pt x="597931" y="85088"/>
                  </a:lnTo>
                  <a:lnTo>
                    <a:pt x="564911" y="55503"/>
                  </a:lnTo>
                  <a:lnTo>
                    <a:pt x="538479" y="51790"/>
                  </a:lnTo>
                  <a:lnTo>
                    <a:pt x="516409" y="53883"/>
                  </a:lnTo>
                  <a:lnTo>
                    <a:pt x="480508" y="70628"/>
                  </a:lnTo>
                  <a:lnTo>
                    <a:pt x="455890" y="103601"/>
                  </a:lnTo>
                  <a:lnTo>
                    <a:pt x="443507" y="149702"/>
                  </a:lnTo>
                  <a:lnTo>
                    <a:pt x="441960" y="177482"/>
                  </a:lnTo>
                  <a:lnTo>
                    <a:pt x="443555" y="204262"/>
                  </a:lnTo>
                  <a:lnTo>
                    <a:pt x="456318" y="247734"/>
                  </a:lnTo>
                  <a:lnTo>
                    <a:pt x="481895" y="277569"/>
                  </a:lnTo>
                  <a:lnTo>
                    <a:pt x="520047" y="292585"/>
                  </a:lnTo>
                  <a:lnTo>
                    <a:pt x="543813" y="294462"/>
                  </a:lnTo>
                  <a:lnTo>
                    <a:pt x="552408" y="294371"/>
                  </a:lnTo>
                  <a:lnTo>
                    <a:pt x="594105" y="290436"/>
                  </a:lnTo>
                  <a:lnTo>
                    <a:pt x="600963" y="288201"/>
                  </a:lnTo>
                  <a:lnTo>
                    <a:pt x="600963" y="218554"/>
                  </a:lnTo>
                  <a:lnTo>
                    <a:pt x="537083" y="218554"/>
                  </a:lnTo>
                  <a:lnTo>
                    <a:pt x="537083" y="163855"/>
                  </a:lnTo>
                  <a:lnTo>
                    <a:pt x="671956" y="163855"/>
                  </a:lnTo>
                  <a:lnTo>
                    <a:pt x="671956" y="328841"/>
                  </a:lnTo>
                  <a:lnTo>
                    <a:pt x="629630" y="340140"/>
                  </a:lnTo>
                  <a:lnTo>
                    <a:pt x="584962" y="346027"/>
                  </a:lnTo>
                  <a:lnTo>
                    <a:pt x="551179" y="347141"/>
                  </a:lnTo>
                  <a:lnTo>
                    <a:pt x="505958" y="344386"/>
                  </a:lnTo>
                  <a:lnTo>
                    <a:pt x="467439" y="336119"/>
                  </a:lnTo>
                  <a:lnTo>
                    <a:pt x="410463" y="303047"/>
                  </a:lnTo>
                  <a:lnTo>
                    <a:pt x="377888" y="250174"/>
                  </a:lnTo>
                  <a:lnTo>
                    <a:pt x="367029" y="179717"/>
                  </a:lnTo>
                  <a:lnTo>
                    <a:pt x="369980" y="140181"/>
                  </a:lnTo>
                  <a:lnTo>
                    <a:pt x="393551" y="74377"/>
                  </a:lnTo>
                  <a:lnTo>
                    <a:pt x="439745" y="27062"/>
                  </a:lnTo>
                  <a:lnTo>
                    <a:pt x="502800" y="3007"/>
                  </a:lnTo>
                  <a:lnTo>
                    <a:pt x="540258" y="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5710301" y="6208293"/>
            <a:ext cx="238125" cy="53975"/>
            <a:chOff x="5710301" y="6208293"/>
            <a:chExt cx="238125" cy="53975"/>
          </a:xfrm>
        </p:grpSpPr>
        <p:sp>
          <p:nvSpPr>
            <p:cNvPr id="33" name="object 33"/>
            <p:cNvSpPr/>
            <p:nvPr/>
          </p:nvSpPr>
          <p:spPr>
            <a:xfrm>
              <a:off x="5714873" y="6212865"/>
              <a:ext cx="228600" cy="44450"/>
            </a:xfrm>
            <a:custGeom>
              <a:avLst/>
              <a:gdLst/>
              <a:ahLst/>
              <a:cxnLst/>
              <a:rect l="l" t="t" r="r" b="b"/>
              <a:pathLst>
                <a:path w="228600" h="44450">
                  <a:moveTo>
                    <a:pt x="228600" y="0"/>
                  </a:moveTo>
                  <a:lnTo>
                    <a:pt x="0" y="0"/>
                  </a:lnTo>
                  <a:lnTo>
                    <a:pt x="0" y="44424"/>
                  </a:lnTo>
                  <a:lnTo>
                    <a:pt x="228600" y="44424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EC1B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714873" y="6212865"/>
              <a:ext cx="228600" cy="44450"/>
            </a:xfrm>
            <a:custGeom>
              <a:avLst/>
              <a:gdLst/>
              <a:ahLst/>
              <a:cxnLst/>
              <a:rect l="l" t="t" r="r" b="b"/>
              <a:pathLst>
                <a:path w="228600" h="44450">
                  <a:moveTo>
                    <a:pt x="0" y="44424"/>
                  </a:moveTo>
                  <a:lnTo>
                    <a:pt x="228600" y="44424"/>
                  </a:lnTo>
                  <a:lnTo>
                    <a:pt x="228600" y="0"/>
                  </a:lnTo>
                  <a:lnTo>
                    <a:pt x="0" y="0"/>
                  </a:lnTo>
                  <a:lnTo>
                    <a:pt x="0" y="44424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6096889" y="6019431"/>
            <a:ext cx="1471930" cy="340360"/>
            <a:chOff x="6096889" y="6019431"/>
            <a:chExt cx="1471930" cy="340360"/>
          </a:xfrm>
        </p:grpSpPr>
        <p:sp>
          <p:nvSpPr>
            <p:cNvPr id="36" name="object 36"/>
            <p:cNvSpPr/>
            <p:nvPr/>
          </p:nvSpPr>
          <p:spPr>
            <a:xfrm>
              <a:off x="6101461" y="6024003"/>
              <a:ext cx="1463040" cy="330835"/>
            </a:xfrm>
            <a:custGeom>
              <a:avLst/>
              <a:gdLst/>
              <a:ahLst/>
              <a:cxnLst/>
              <a:rect l="l" t="t" r="r" b="b"/>
              <a:pathLst>
                <a:path w="1463040" h="330835">
                  <a:moveTo>
                    <a:pt x="707770" y="0"/>
                  </a:moveTo>
                  <a:lnTo>
                    <a:pt x="623696" y="0"/>
                  </a:lnTo>
                  <a:lnTo>
                    <a:pt x="504189" y="330619"/>
                  </a:lnTo>
                  <a:lnTo>
                    <a:pt x="571881" y="330619"/>
                  </a:lnTo>
                  <a:lnTo>
                    <a:pt x="596645" y="259410"/>
                  </a:lnTo>
                  <a:lnTo>
                    <a:pt x="797851" y="259410"/>
                  </a:lnTo>
                  <a:lnTo>
                    <a:pt x="779245" y="205828"/>
                  </a:lnTo>
                  <a:lnTo>
                    <a:pt x="614934" y="205828"/>
                  </a:lnTo>
                  <a:lnTo>
                    <a:pt x="663829" y="64960"/>
                  </a:lnTo>
                  <a:lnTo>
                    <a:pt x="730328" y="64960"/>
                  </a:lnTo>
                  <a:lnTo>
                    <a:pt x="707770" y="0"/>
                  </a:lnTo>
                  <a:close/>
                </a:path>
                <a:path w="1463040" h="330835">
                  <a:moveTo>
                    <a:pt x="797851" y="259410"/>
                  </a:moveTo>
                  <a:lnTo>
                    <a:pt x="727456" y="259410"/>
                  </a:lnTo>
                  <a:lnTo>
                    <a:pt x="751078" y="330619"/>
                  </a:lnTo>
                  <a:lnTo>
                    <a:pt x="822579" y="330619"/>
                  </a:lnTo>
                  <a:lnTo>
                    <a:pt x="797851" y="259410"/>
                  </a:lnTo>
                  <a:close/>
                </a:path>
                <a:path w="1463040" h="330835">
                  <a:moveTo>
                    <a:pt x="730328" y="64960"/>
                  </a:moveTo>
                  <a:lnTo>
                    <a:pt x="663829" y="64960"/>
                  </a:lnTo>
                  <a:lnTo>
                    <a:pt x="709548" y="205828"/>
                  </a:lnTo>
                  <a:lnTo>
                    <a:pt x="779245" y="205828"/>
                  </a:lnTo>
                  <a:lnTo>
                    <a:pt x="730328" y="64960"/>
                  </a:lnTo>
                  <a:close/>
                </a:path>
                <a:path w="1463040" h="330835">
                  <a:moveTo>
                    <a:pt x="1008634" y="0"/>
                  </a:moveTo>
                  <a:lnTo>
                    <a:pt x="860170" y="0"/>
                  </a:lnTo>
                  <a:lnTo>
                    <a:pt x="860170" y="330619"/>
                  </a:lnTo>
                  <a:lnTo>
                    <a:pt x="932180" y="330619"/>
                  </a:lnTo>
                  <a:lnTo>
                    <a:pt x="932180" y="197116"/>
                  </a:lnTo>
                  <a:lnTo>
                    <a:pt x="1096062" y="197116"/>
                  </a:lnTo>
                  <a:lnTo>
                    <a:pt x="1059529" y="169075"/>
                  </a:lnTo>
                  <a:lnTo>
                    <a:pt x="1046480" y="166979"/>
                  </a:lnTo>
                  <a:lnTo>
                    <a:pt x="1063031" y="161416"/>
                  </a:lnTo>
                  <a:lnTo>
                    <a:pt x="1077261" y="154539"/>
                  </a:lnTo>
                  <a:lnTo>
                    <a:pt x="1089181" y="146348"/>
                  </a:lnTo>
                  <a:lnTo>
                    <a:pt x="1091116" y="144437"/>
                  </a:lnTo>
                  <a:lnTo>
                    <a:pt x="930020" y="144437"/>
                  </a:lnTo>
                  <a:lnTo>
                    <a:pt x="930020" y="52235"/>
                  </a:lnTo>
                  <a:lnTo>
                    <a:pt x="1108788" y="52235"/>
                  </a:lnTo>
                  <a:lnTo>
                    <a:pt x="1101282" y="38626"/>
                  </a:lnTo>
                  <a:lnTo>
                    <a:pt x="1090040" y="25336"/>
                  </a:lnTo>
                  <a:lnTo>
                    <a:pt x="1075320" y="14251"/>
                  </a:lnTo>
                  <a:lnTo>
                    <a:pt x="1056862" y="6334"/>
                  </a:lnTo>
                  <a:lnTo>
                    <a:pt x="1034641" y="1583"/>
                  </a:lnTo>
                  <a:lnTo>
                    <a:pt x="1008634" y="0"/>
                  </a:lnTo>
                  <a:close/>
                </a:path>
                <a:path w="1463040" h="330835">
                  <a:moveTo>
                    <a:pt x="1096062" y="197116"/>
                  </a:moveTo>
                  <a:lnTo>
                    <a:pt x="997712" y="197116"/>
                  </a:lnTo>
                  <a:lnTo>
                    <a:pt x="1010281" y="198387"/>
                  </a:lnTo>
                  <a:lnTo>
                    <a:pt x="1019968" y="202199"/>
                  </a:lnTo>
                  <a:lnTo>
                    <a:pt x="1035288" y="240988"/>
                  </a:lnTo>
                  <a:lnTo>
                    <a:pt x="1048131" y="330619"/>
                  </a:lnTo>
                  <a:lnTo>
                    <a:pt x="1126236" y="330619"/>
                  </a:lnTo>
                  <a:lnTo>
                    <a:pt x="1113028" y="291223"/>
                  </a:lnTo>
                  <a:lnTo>
                    <a:pt x="1106384" y="245382"/>
                  </a:lnTo>
                  <a:lnTo>
                    <a:pt x="1104264" y="229158"/>
                  </a:lnTo>
                  <a:lnTo>
                    <a:pt x="1101641" y="213925"/>
                  </a:lnTo>
                  <a:lnTo>
                    <a:pt x="1097946" y="201164"/>
                  </a:lnTo>
                  <a:lnTo>
                    <a:pt x="1096062" y="197116"/>
                  </a:lnTo>
                  <a:close/>
                </a:path>
                <a:path w="1463040" h="330835">
                  <a:moveTo>
                    <a:pt x="1108788" y="52235"/>
                  </a:moveTo>
                  <a:lnTo>
                    <a:pt x="992759" y="52235"/>
                  </a:lnTo>
                  <a:lnTo>
                    <a:pt x="1004189" y="52954"/>
                  </a:lnTo>
                  <a:lnTo>
                    <a:pt x="1014095" y="55110"/>
                  </a:lnTo>
                  <a:lnTo>
                    <a:pt x="1040890" y="86693"/>
                  </a:lnTo>
                  <a:lnTo>
                    <a:pt x="1041654" y="96888"/>
                  </a:lnTo>
                  <a:lnTo>
                    <a:pt x="1040818" y="106896"/>
                  </a:lnTo>
                  <a:lnTo>
                    <a:pt x="1012459" y="141114"/>
                  </a:lnTo>
                  <a:lnTo>
                    <a:pt x="991869" y="144437"/>
                  </a:lnTo>
                  <a:lnTo>
                    <a:pt x="1091116" y="144437"/>
                  </a:lnTo>
                  <a:lnTo>
                    <a:pt x="1114645" y="100595"/>
                  </a:lnTo>
                  <a:lnTo>
                    <a:pt x="1115694" y="85940"/>
                  </a:lnTo>
                  <a:lnTo>
                    <a:pt x="1114097" y="68929"/>
                  </a:lnTo>
                  <a:lnTo>
                    <a:pt x="1109297" y="53157"/>
                  </a:lnTo>
                  <a:lnTo>
                    <a:pt x="1108788" y="52235"/>
                  </a:lnTo>
                  <a:close/>
                </a:path>
                <a:path w="1463040" h="330835">
                  <a:moveTo>
                    <a:pt x="72389" y="444"/>
                  </a:moveTo>
                  <a:lnTo>
                    <a:pt x="0" y="444"/>
                  </a:lnTo>
                  <a:lnTo>
                    <a:pt x="0" y="330619"/>
                  </a:lnTo>
                  <a:lnTo>
                    <a:pt x="214122" y="330619"/>
                  </a:lnTo>
                  <a:lnTo>
                    <a:pt x="214122" y="274358"/>
                  </a:lnTo>
                  <a:lnTo>
                    <a:pt x="72389" y="274358"/>
                  </a:lnTo>
                  <a:lnTo>
                    <a:pt x="72389" y="444"/>
                  </a:lnTo>
                  <a:close/>
                </a:path>
                <a:path w="1463040" h="330835">
                  <a:moveTo>
                    <a:pt x="1272793" y="0"/>
                  </a:moveTo>
                  <a:lnTo>
                    <a:pt x="1170305" y="0"/>
                  </a:lnTo>
                  <a:lnTo>
                    <a:pt x="1170305" y="330619"/>
                  </a:lnTo>
                  <a:lnTo>
                    <a:pt x="1236980" y="330619"/>
                  </a:lnTo>
                  <a:lnTo>
                    <a:pt x="1236980" y="56260"/>
                  </a:lnTo>
                  <a:lnTo>
                    <a:pt x="1299557" y="56260"/>
                  </a:lnTo>
                  <a:lnTo>
                    <a:pt x="1272793" y="0"/>
                  </a:lnTo>
                  <a:close/>
                </a:path>
                <a:path w="1463040" h="330835">
                  <a:moveTo>
                    <a:pt x="1299557" y="56260"/>
                  </a:moveTo>
                  <a:lnTo>
                    <a:pt x="1236980" y="56260"/>
                  </a:lnTo>
                  <a:lnTo>
                    <a:pt x="1365122" y="330619"/>
                  </a:lnTo>
                  <a:lnTo>
                    <a:pt x="1462532" y="330619"/>
                  </a:lnTo>
                  <a:lnTo>
                    <a:pt x="1462532" y="260299"/>
                  </a:lnTo>
                  <a:lnTo>
                    <a:pt x="1396618" y="260299"/>
                  </a:lnTo>
                  <a:lnTo>
                    <a:pt x="1299557" y="56260"/>
                  </a:lnTo>
                  <a:close/>
                </a:path>
                <a:path w="1463040" h="330835">
                  <a:moveTo>
                    <a:pt x="1462532" y="0"/>
                  </a:moveTo>
                  <a:lnTo>
                    <a:pt x="1396618" y="0"/>
                  </a:lnTo>
                  <a:lnTo>
                    <a:pt x="1396618" y="260299"/>
                  </a:lnTo>
                  <a:lnTo>
                    <a:pt x="1462532" y="260299"/>
                  </a:lnTo>
                  <a:lnTo>
                    <a:pt x="1462532" y="0"/>
                  </a:lnTo>
                  <a:close/>
                </a:path>
                <a:path w="1463040" h="330835">
                  <a:moveTo>
                    <a:pt x="478282" y="0"/>
                  </a:moveTo>
                  <a:lnTo>
                    <a:pt x="257048" y="0"/>
                  </a:lnTo>
                  <a:lnTo>
                    <a:pt x="257048" y="330619"/>
                  </a:lnTo>
                  <a:lnTo>
                    <a:pt x="483108" y="330619"/>
                  </a:lnTo>
                  <a:lnTo>
                    <a:pt x="483108" y="275704"/>
                  </a:lnTo>
                  <a:lnTo>
                    <a:pt x="327787" y="275704"/>
                  </a:lnTo>
                  <a:lnTo>
                    <a:pt x="327787" y="186626"/>
                  </a:lnTo>
                  <a:lnTo>
                    <a:pt x="468630" y="186626"/>
                  </a:lnTo>
                  <a:lnTo>
                    <a:pt x="468630" y="132600"/>
                  </a:lnTo>
                  <a:lnTo>
                    <a:pt x="327787" y="132600"/>
                  </a:lnTo>
                  <a:lnTo>
                    <a:pt x="327787" y="54025"/>
                  </a:lnTo>
                  <a:lnTo>
                    <a:pt x="478282" y="54025"/>
                  </a:lnTo>
                  <a:lnTo>
                    <a:pt x="478282" y="0"/>
                  </a:lnTo>
                  <a:close/>
                </a:path>
              </a:pathLst>
            </a:custGeom>
            <a:solidFill>
              <a:srgbClr val="EC1B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716395" y="6088964"/>
              <a:ext cx="94615" cy="140970"/>
            </a:xfrm>
            <a:custGeom>
              <a:avLst/>
              <a:gdLst/>
              <a:ahLst/>
              <a:cxnLst/>
              <a:rect l="l" t="t" r="r" b="b"/>
              <a:pathLst>
                <a:path w="94615" h="140970">
                  <a:moveTo>
                    <a:pt x="48895" y="0"/>
                  </a:moveTo>
                  <a:lnTo>
                    <a:pt x="0" y="140868"/>
                  </a:lnTo>
                  <a:lnTo>
                    <a:pt x="94614" y="140868"/>
                  </a:lnTo>
                  <a:lnTo>
                    <a:pt x="48895" y="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26910" y="6071666"/>
              <a:ext cx="120777" cy="101345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6101461" y="6024003"/>
              <a:ext cx="1463040" cy="330835"/>
            </a:xfrm>
            <a:custGeom>
              <a:avLst/>
              <a:gdLst/>
              <a:ahLst/>
              <a:cxnLst/>
              <a:rect l="l" t="t" r="r" b="b"/>
              <a:pathLst>
                <a:path w="1463040" h="330835">
                  <a:moveTo>
                    <a:pt x="0" y="444"/>
                  </a:moveTo>
                  <a:lnTo>
                    <a:pt x="72389" y="444"/>
                  </a:lnTo>
                  <a:lnTo>
                    <a:pt x="72389" y="274358"/>
                  </a:lnTo>
                  <a:lnTo>
                    <a:pt x="214122" y="274358"/>
                  </a:lnTo>
                  <a:lnTo>
                    <a:pt x="214122" y="330619"/>
                  </a:lnTo>
                  <a:lnTo>
                    <a:pt x="0" y="330619"/>
                  </a:lnTo>
                  <a:lnTo>
                    <a:pt x="0" y="444"/>
                  </a:lnTo>
                  <a:close/>
                </a:path>
                <a:path w="1463040" h="330835">
                  <a:moveTo>
                    <a:pt x="1170305" y="0"/>
                  </a:moveTo>
                  <a:lnTo>
                    <a:pt x="1272793" y="0"/>
                  </a:lnTo>
                  <a:lnTo>
                    <a:pt x="1396618" y="260299"/>
                  </a:lnTo>
                  <a:lnTo>
                    <a:pt x="1396618" y="0"/>
                  </a:lnTo>
                  <a:lnTo>
                    <a:pt x="1462532" y="0"/>
                  </a:lnTo>
                  <a:lnTo>
                    <a:pt x="1462532" y="330619"/>
                  </a:lnTo>
                  <a:lnTo>
                    <a:pt x="1365122" y="330619"/>
                  </a:lnTo>
                  <a:lnTo>
                    <a:pt x="1236980" y="56260"/>
                  </a:lnTo>
                  <a:lnTo>
                    <a:pt x="1236980" y="330619"/>
                  </a:lnTo>
                  <a:lnTo>
                    <a:pt x="1170305" y="330619"/>
                  </a:lnTo>
                  <a:lnTo>
                    <a:pt x="1170305" y="0"/>
                  </a:lnTo>
                  <a:close/>
                </a:path>
                <a:path w="1463040" h="330835">
                  <a:moveTo>
                    <a:pt x="860170" y="0"/>
                  </a:moveTo>
                  <a:lnTo>
                    <a:pt x="1008634" y="0"/>
                  </a:lnTo>
                  <a:lnTo>
                    <a:pt x="1034641" y="1583"/>
                  </a:lnTo>
                  <a:lnTo>
                    <a:pt x="1075320" y="14251"/>
                  </a:lnTo>
                  <a:lnTo>
                    <a:pt x="1109297" y="53157"/>
                  </a:lnTo>
                  <a:lnTo>
                    <a:pt x="1115694" y="85940"/>
                  </a:lnTo>
                  <a:lnTo>
                    <a:pt x="1114645" y="100595"/>
                  </a:lnTo>
                  <a:lnTo>
                    <a:pt x="1098804" y="136842"/>
                  </a:lnTo>
                  <a:lnTo>
                    <a:pt x="1063031" y="161416"/>
                  </a:lnTo>
                  <a:lnTo>
                    <a:pt x="1046480" y="166979"/>
                  </a:lnTo>
                  <a:lnTo>
                    <a:pt x="1059529" y="169075"/>
                  </a:lnTo>
                  <a:lnTo>
                    <a:pt x="1093156" y="190875"/>
                  </a:lnTo>
                  <a:lnTo>
                    <a:pt x="1104264" y="229158"/>
                  </a:lnTo>
                  <a:lnTo>
                    <a:pt x="1106384" y="245382"/>
                  </a:lnTo>
                  <a:lnTo>
                    <a:pt x="1108551" y="261134"/>
                  </a:lnTo>
                  <a:lnTo>
                    <a:pt x="1115627" y="304608"/>
                  </a:lnTo>
                  <a:lnTo>
                    <a:pt x="1126236" y="330619"/>
                  </a:lnTo>
                  <a:lnTo>
                    <a:pt x="1048131" y="330619"/>
                  </a:lnTo>
                  <a:lnTo>
                    <a:pt x="1039875" y="271017"/>
                  </a:lnTo>
                  <a:lnTo>
                    <a:pt x="1032964" y="228401"/>
                  </a:lnTo>
                  <a:lnTo>
                    <a:pt x="997712" y="197116"/>
                  </a:lnTo>
                  <a:lnTo>
                    <a:pt x="932180" y="197116"/>
                  </a:lnTo>
                  <a:lnTo>
                    <a:pt x="932180" y="330619"/>
                  </a:lnTo>
                  <a:lnTo>
                    <a:pt x="860170" y="330619"/>
                  </a:lnTo>
                  <a:lnTo>
                    <a:pt x="860170" y="0"/>
                  </a:lnTo>
                  <a:close/>
                </a:path>
                <a:path w="1463040" h="330835">
                  <a:moveTo>
                    <a:pt x="623696" y="0"/>
                  </a:moveTo>
                  <a:lnTo>
                    <a:pt x="707770" y="0"/>
                  </a:lnTo>
                  <a:lnTo>
                    <a:pt x="822579" y="330619"/>
                  </a:lnTo>
                  <a:lnTo>
                    <a:pt x="751078" y="330619"/>
                  </a:lnTo>
                  <a:lnTo>
                    <a:pt x="727456" y="259410"/>
                  </a:lnTo>
                  <a:lnTo>
                    <a:pt x="596645" y="259410"/>
                  </a:lnTo>
                  <a:lnTo>
                    <a:pt x="571881" y="330619"/>
                  </a:lnTo>
                  <a:lnTo>
                    <a:pt x="504189" y="330619"/>
                  </a:lnTo>
                  <a:lnTo>
                    <a:pt x="623696" y="0"/>
                  </a:lnTo>
                  <a:close/>
                </a:path>
                <a:path w="1463040" h="330835">
                  <a:moveTo>
                    <a:pt x="257048" y="0"/>
                  </a:moveTo>
                  <a:lnTo>
                    <a:pt x="478282" y="0"/>
                  </a:lnTo>
                  <a:lnTo>
                    <a:pt x="478282" y="54025"/>
                  </a:lnTo>
                  <a:lnTo>
                    <a:pt x="327787" y="54025"/>
                  </a:lnTo>
                  <a:lnTo>
                    <a:pt x="327787" y="132600"/>
                  </a:lnTo>
                  <a:lnTo>
                    <a:pt x="468630" y="132600"/>
                  </a:lnTo>
                  <a:lnTo>
                    <a:pt x="468630" y="186626"/>
                  </a:lnTo>
                  <a:lnTo>
                    <a:pt x="327787" y="186626"/>
                  </a:lnTo>
                  <a:lnTo>
                    <a:pt x="327787" y="275704"/>
                  </a:lnTo>
                  <a:lnTo>
                    <a:pt x="483108" y="275704"/>
                  </a:lnTo>
                  <a:lnTo>
                    <a:pt x="483108" y="330619"/>
                  </a:lnTo>
                  <a:lnTo>
                    <a:pt x="257048" y="330619"/>
                  </a:lnTo>
                  <a:lnTo>
                    <a:pt x="257048" y="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7717408" y="6208293"/>
            <a:ext cx="238125" cy="53975"/>
            <a:chOff x="7717408" y="6208293"/>
            <a:chExt cx="238125" cy="53975"/>
          </a:xfrm>
        </p:grpSpPr>
        <p:sp>
          <p:nvSpPr>
            <p:cNvPr id="41" name="object 41"/>
            <p:cNvSpPr/>
            <p:nvPr/>
          </p:nvSpPr>
          <p:spPr>
            <a:xfrm>
              <a:off x="7721980" y="6212865"/>
              <a:ext cx="228600" cy="44450"/>
            </a:xfrm>
            <a:custGeom>
              <a:avLst/>
              <a:gdLst/>
              <a:ahLst/>
              <a:cxnLst/>
              <a:rect l="l" t="t" r="r" b="b"/>
              <a:pathLst>
                <a:path w="228600" h="44450">
                  <a:moveTo>
                    <a:pt x="228600" y="0"/>
                  </a:moveTo>
                  <a:lnTo>
                    <a:pt x="0" y="0"/>
                  </a:lnTo>
                  <a:lnTo>
                    <a:pt x="0" y="44424"/>
                  </a:lnTo>
                  <a:lnTo>
                    <a:pt x="228600" y="44424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EC1B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721980" y="6212865"/>
              <a:ext cx="228600" cy="44450"/>
            </a:xfrm>
            <a:custGeom>
              <a:avLst/>
              <a:gdLst/>
              <a:ahLst/>
              <a:cxnLst/>
              <a:rect l="l" t="t" r="r" b="b"/>
              <a:pathLst>
                <a:path w="228600" h="44450">
                  <a:moveTo>
                    <a:pt x="0" y="44424"/>
                  </a:moveTo>
                  <a:lnTo>
                    <a:pt x="228600" y="44424"/>
                  </a:lnTo>
                  <a:lnTo>
                    <a:pt x="228600" y="0"/>
                  </a:lnTo>
                  <a:lnTo>
                    <a:pt x="0" y="0"/>
                  </a:lnTo>
                  <a:lnTo>
                    <a:pt x="0" y="44424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" name="object 43"/>
          <p:cNvGrpSpPr/>
          <p:nvPr/>
        </p:nvGrpSpPr>
        <p:grpSpPr>
          <a:xfrm>
            <a:off x="8100059" y="6019431"/>
            <a:ext cx="1728470" cy="340360"/>
            <a:chOff x="8100059" y="6019431"/>
            <a:chExt cx="1728470" cy="340360"/>
          </a:xfrm>
        </p:grpSpPr>
        <p:sp>
          <p:nvSpPr>
            <p:cNvPr id="44" name="object 44"/>
            <p:cNvSpPr/>
            <p:nvPr/>
          </p:nvSpPr>
          <p:spPr>
            <a:xfrm>
              <a:off x="8104631" y="6024003"/>
              <a:ext cx="1719580" cy="330835"/>
            </a:xfrm>
            <a:custGeom>
              <a:avLst/>
              <a:gdLst/>
              <a:ahLst/>
              <a:cxnLst/>
              <a:rect l="l" t="t" r="r" b="b"/>
              <a:pathLst>
                <a:path w="1719579" h="330835">
                  <a:moveTo>
                    <a:pt x="1319784" y="0"/>
                  </a:moveTo>
                  <a:lnTo>
                    <a:pt x="1235710" y="0"/>
                  </a:lnTo>
                  <a:lnTo>
                    <a:pt x="1116202" y="330619"/>
                  </a:lnTo>
                  <a:lnTo>
                    <a:pt x="1183894" y="330619"/>
                  </a:lnTo>
                  <a:lnTo>
                    <a:pt x="1208659" y="259410"/>
                  </a:lnTo>
                  <a:lnTo>
                    <a:pt x="1409864" y="259410"/>
                  </a:lnTo>
                  <a:lnTo>
                    <a:pt x="1391258" y="205828"/>
                  </a:lnTo>
                  <a:lnTo>
                    <a:pt x="1226947" y="205828"/>
                  </a:lnTo>
                  <a:lnTo>
                    <a:pt x="1275842" y="64960"/>
                  </a:lnTo>
                  <a:lnTo>
                    <a:pt x="1342341" y="64960"/>
                  </a:lnTo>
                  <a:lnTo>
                    <a:pt x="1319784" y="0"/>
                  </a:lnTo>
                  <a:close/>
                </a:path>
                <a:path w="1719579" h="330835">
                  <a:moveTo>
                    <a:pt x="1409864" y="259410"/>
                  </a:moveTo>
                  <a:lnTo>
                    <a:pt x="1339469" y="259410"/>
                  </a:lnTo>
                  <a:lnTo>
                    <a:pt x="1363091" y="330619"/>
                  </a:lnTo>
                  <a:lnTo>
                    <a:pt x="1434592" y="330619"/>
                  </a:lnTo>
                  <a:lnTo>
                    <a:pt x="1409864" y="259410"/>
                  </a:lnTo>
                  <a:close/>
                </a:path>
                <a:path w="1719579" h="330835">
                  <a:moveTo>
                    <a:pt x="1342341" y="64960"/>
                  </a:moveTo>
                  <a:lnTo>
                    <a:pt x="1275842" y="64960"/>
                  </a:lnTo>
                  <a:lnTo>
                    <a:pt x="1321562" y="205828"/>
                  </a:lnTo>
                  <a:lnTo>
                    <a:pt x="1391258" y="205828"/>
                  </a:lnTo>
                  <a:lnTo>
                    <a:pt x="1342341" y="64960"/>
                  </a:lnTo>
                  <a:close/>
                </a:path>
                <a:path w="1719579" h="330835">
                  <a:moveTo>
                    <a:pt x="691515" y="888"/>
                  </a:moveTo>
                  <a:lnTo>
                    <a:pt x="585851" y="888"/>
                  </a:lnTo>
                  <a:lnTo>
                    <a:pt x="585851" y="330619"/>
                  </a:lnTo>
                  <a:lnTo>
                    <a:pt x="657733" y="330619"/>
                  </a:lnTo>
                  <a:lnTo>
                    <a:pt x="657733" y="202260"/>
                  </a:lnTo>
                  <a:lnTo>
                    <a:pt x="713613" y="202260"/>
                  </a:lnTo>
                  <a:lnTo>
                    <a:pt x="763651" y="194752"/>
                  </a:lnTo>
                  <a:lnTo>
                    <a:pt x="797306" y="172224"/>
                  </a:lnTo>
                  <a:lnTo>
                    <a:pt x="811542" y="149567"/>
                  </a:lnTo>
                  <a:lnTo>
                    <a:pt x="655701" y="149567"/>
                  </a:lnTo>
                  <a:lnTo>
                    <a:pt x="655701" y="54470"/>
                  </a:lnTo>
                  <a:lnTo>
                    <a:pt x="813485" y="54470"/>
                  </a:lnTo>
                  <a:lnTo>
                    <a:pt x="810387" y="47993"/>
                  </a:lnTo>
                  <a:lnTo>
                    <a:pt x="771906" y="13614"/>
                  </a:lnTo>
                  <a:lnTo>
                    <a:pt x="716970" y="1684"/>
                  </a:lnTo>
                  <a:lnTo>
                    <a:pt x="691515" y="888"/>
                  </a:lnTo>
                  <a:close/>
                </a:path>
                <a:path w="1719579" h="330835">
                  <a:moveTo>
                    <a:pt x="813485" y="54470"/>
                  </a:moveTo>
                  <a:lnTo>
                    <a:pt x="696214" y="54470"/>
                  </a:lnTo>
                  <a:lnTo>
                    <a:pt x="709098" y="55160"/>
                  </a:lnTo>
                  <a:lnTo>
                    <a:pt x="720137" y="57232"/>
                  </a:lnTo>
                  <a:lnTo>
                    <a:pt x="748746" y="88688"/>
                  </a:lnTo>
                  <a:lnTo>
                    <a:pt x="749553" y="99339"/>
                  </a:lnTo>
                  <a:lnTo>
                    <a:pt x="748670" y="111069"/>
                  </a:lnTo>
                  <a:lnTo>
                    <a:pt x="716756" y="146415"/>
                  </a:lnTo>
                  <a:lnTo>
                    <a:pt x="689228" y="149567"/>
                  </a:lnTo>
                  <a:lnTo>
                    <a:pt x="811542" y="149567"/>
                  </a:lnTo>
                  <a:lnTo>
                    <a:pt x="816387" y="138879"/>
                  </a:lnTo>
                  <a:lnTo>
                    <a:pt x="821130" y="119716"/>
                  </a:lnTo>
                  <a:lnTo>
                    <a:pt x="822706" y="98894"/>
                  </a:lnTo>
                  <a:lnTo>
                    <a:pt x="821942" y="84747"/>
                  </a:lnTo>
                  <a:lnTo>
                    <a:pt x="819642" y="71548"/>
                  </a:lnTo>
                  <a:lnTo>
                    <a:pt x="815794" y="59297"/>
                  </a:lnTo>
                  <a:lnTo>
                    <a:pt x="813485" y="54470"/>
                  </a:lnTo>
                  <a:close/>
                </a:path>
                <a:path w="1719579" h="330835">
                  <a:moveTo>
                    <a:pt x="148463" y="0"/>
                  </a:moveTo>
                  <a:lnTo>
                    <a:pt x="0" y="0"/>
                  </a:lnTo>
                  <a:lnTo>
                    <a:pt x="0" y="330619"/>
                  </a:lnTo>
                  <a:lnTo>
                    <a:pt x="72009" y="330619"/>
                  </a:lnTo>
                  <a:lnTo>
                    <a:pt x="72009" y="197116"/>
                  </a:lnTo>
                  <a:lnTo>
                    <a:pt x="235891" y="197116"/>
                  </a:lnTo>
                  <a:lnTo>
                    <a:pt x="199358" y="169075"/>
                  </a:lnTo>
                  <a:lnTo>
                    <a:pt x="186309" y="166979"/>
                  </a:lnTo>
                  <a:lnTo>
                    <a:pt x="202860" y="161416"/>
                  </a:lnTo>
                  <a:lnTo>
                    <a:pt x="217090" y="154539"/>
                  </a:lnTo>
                  <a:lnTo>
                    <a:pt x="229010" y="146348"/>
                  </a:lnTo>
                  <a:lnTo>
                    <a:pt x="230945" y="144437"/>
                  </a:lnTo>
                  <a:lnTo>
                    <a:pt x="69850" y="144437"/>
                  </a:lnTo>
                  <a:lnTo>
                    <a:pt x="69850" y="52235"/>
                  </a:lnTo>
                  <a:lnTo>
                    <a:pt x="248617" y="52235"/>
                  </a:lnTo>
                  <a:lnTo>
                    <a:pt x="241111" y="38626"/>
                  </a:lnTo>
                  <a:lnTo>
                    <a:pt x="229870" y="25336"/>
                  </a:lnTo>
                  <a:lnTo>
                    <a:pt x="215149" y="14251"/>
                  </a:lnTo>
                  <a:lnTo>
                    <a:pt x="196691" y="6334"/>
                  </a:lnTo>
                  <a:lnTo>
                    <a:pt x="174470" y="1583"/>
                  </a:lnTo>
                  <a:lnTo>
                    <a:pt x="148463" y="0"/>
                  </a:lnTo>
                  <a:close/>
                </a:path>
                <a:path w="1719579" h="330835">
                  <a:moveTo>
                    <a:pt x="235891" y="197116"/>
                  </a:moveTo>
                  <a:lnTo>
                    <a:pt x="137541" y="197116"/>
                  </a:lnTo>
                  <a:lnTo>
                    <a:pt x="150110" y="198387"/>
                  </a:lnTo>
                  <a:lnTo>
                    <a:pt x="159797" y="202199"/>
                  </a:lnTo>
                  <a:lnTo>
                    <a:pt x="175117" y="240988"/>
                  </a:lnTo>
                  <a:lnTo>
                    <a:pt x="187960" y="330619"/>
                  </a:lnTo>
                  <a:lnTo>
                    <a:pt x="266065" y="330619"/>
                  </a:lnTo>
                  <a:lnTo>
                    <a:pt x="252857" y="291223"/>
                  </a:lnTo>
                  <a:lnTo>
                    <a:pt x="246213" y="245382"/>
                  </a:lnTo>
                  <a:lnTo>
                    <a:pt x="244094" y="229158"/>
                  </a:lnTo>
                  <a:lnTo>
                    <a:pt x="241470" y="213925"/>
                  </a:lnTo>
                  <a:lnTo>
                    <a:pt x="237775" y="201164"/>
                  </a:lnTo>
                  <a:lnTo>
                    <a:pt x="235891" y="197116"/>
                  </a:lnTo>
                  <a:close/>
                </a:path>
                <a:path w="1719579" h="330835">
                  <a:moveTo>
                    <a:pt x="248617" y="52235"/>
                  </a:moveTo>
                  <a:lnTo>
                    <a:pt x="132588" y="52235"/>
                  </a:lnTo>
                  <a:lnTo>
                    <a:pt x="144018" y="52954"/>
                  </a:lnTo>
                  <a:lnTo>
                    <a:pt x="153924" y="55110"/>
                  </a:lnTo>
                  <a:lnTo>
                    <a:pt x="180719" y="86693"/>
                  </a:lnTo>
                  <a:lnTo>
                    <a:pt x="181483" y="96888"/>
                  </a:lnTo>
                  <a:lnTo>
                    <a:pt x="180647" y="106896"/>
                  </a:lnTo>
                  <a:lnTo>
                    <a:pt x="152288" y="141114"/>
                  </a:lnTo>
                  <a:lnTo>
                    <a:pt x="131699" y="144437"/>
                  </a:lnTo>
                  <a:lnTo>
                    <a:pt x="230945" y="144437"/>
                  </a:lnTo>
                  <a:lnTo>
                    <a:pt x="254474" y="100595"/>
                  </a:lnTo>
                  <a:lnTo>
                    <a:pt x="255524" y="85940"/>
                  </a:lnTo>
                  <a:lnTo>
                    <a:pt x="253926" y="68929"/>
                  </a:lnTo>
                  <a:lnTo>
                    <a:pt x="249126" y="53157"/>
                  </a:lnTo>
                  <a:lnTo>
                    <a:pt x="248617" y="52235"/>
                  </a:lnTo>
                  <a:close/>
                </a:path>
                <a:path w="1719579" h="330835">
                  <a:moveTo>
                    <a:pt x="1620647" y="54914"/>
                  </a:moveTo>
                  <a:lnTo>
                    <a:pt x="1549400" y="54914"/>
                  </a:lnTo>
                  <a:lnTo>
                    <a:pt x="1549400" y="330619"/>
                  </a:lnTo>
                  <a:lnTo>
                    <a:pt x="1620647" y="330619"/>
                  </a:lnTo>
                  <a:lnTo>
                    <a:pt x="1620647" y="54914"/>
                  </a:lnTo>
                  <a:close/>
                </a:path>
                <a:path w="1719579" h="330835">
                  <a:moveTo>
                    <a:pt x="1719072" y="0"/>
                  </a:moveTo>
                  <a:lnTo>
                    <a:pt x="1451102" y="0"/>
                  </a:lnTo>
                  <a:lnTo>
                    <a:pt x="1451102" y="54914"/>
                  </a:lnTo>
                  <a:lnTo>
                    <a:pt x="1719072" y="54914"/>
                  </a:lnTo>
                  <a:lnTo>
                    <a:pt x="1719072" y="0"/>
                  </a:lnTo>
                  <a:close/>
                </a:path>
                <a:path w="1719579" h="330835">
                  <a:moveTo>
                    <a:pt x="1090295" y="0"/>
                  </a:moveTo>
                  <a:lnTo>
                    <a:pt x="869061" y="0"/>
                  </a:lnTo>
                  <a:lnTo>
                    <a:pt x="869061" y="330619"/>
                  </a:lnTo>
                  <a:lnTo>
                    <a:pt x="1095121" y="330619"/>
                  </a:lnTo>
                  <a:lnTo>
                    <a:pt x="1095121" y="275704"/>
                  </a:lnTo>
                  <a:lnTo>
                    <a:pt x="939800" y="275704"/>
                  </a:lnTo>
                  <a:lnTo>
                    <a:pt x="939800" y="186626"/>
                  </a:lnTo>
                  <a:lnTo>
                    <a:pt x="1080643" y="186626"/>
                  </a:lnTo>
                  <a:lnTo>
                    <a:pt x="1080643" y="132600"/>
                  </a:lnTo>
                  <a:lnTo>
                    <a:pt x="939800" y="132600"/>
                  </a:lnTo>
                  <a:lnTo>
                    <a:pt x="939800" y="54025"/>
                  </a:lnTo>
                  <a:lnTo>
                    <a:pt x="1090295" y="54025"/>
                  </a:lnTo>
                  <a:lnTo>
                    <a:pt x="1090295" y="0"/>
                  </a:lnTo>
                  <a:close/>
                </a:path>
                <a:path w="1719579" h="330835">
                  <a:moveTo>
                    <a:pt x="532511" y="0"/>
                  </a:moveTo>
                  <a:lnTo>
                    <a:pt x="311276" y="0"/>
                  </a:lnTo>
                  <a:lnTo>
                    <a:pt x="311276" y="330619"/>
                  </a:lnTo>
                  <a:lnTo>
                    <a:pt x="537337" y="330619"/>
                  </a:lnTo>
                  <a:lnTo>
                    <a:pt x="537337" y="275704"/>
                  </a:lnTo>
                  <a:lnTo>
                    <a:pt x="382016" y="275704"/>
                  </a:lnTo>
                  <a:lnTo>
                    <a:pt x="382016" y="186626"/>
                  </a:lnTo>
                  <a:lnTo>
                    <a:pt x="522859" y="186626"/>
                  </a:lnTo>
                  <a:lnTo>
                    <a:pt x="522859" y="132600"/>
                  </a:lnTo>
                  <a:lnTo>
                    <a:pt x="382016" y="132600"/>
                  </a:lnTo>
                  <a:lnTo>
                    <a:pt x="382016" y="54025"/>
                  </a:lnTo>
                  <a:lnTo>
                    <a:pt x="532511" y="54025"/>
                  </a:lnTo>
                  <a:lnTo>
                    <a:pt x="532511" y="0"/>
                  </a:lnTo>
                  <a:close/>
                </a:path>
              </a:pathLst>
            </a:custGeom>
            <a:solidFill>
              <a:srgbClr val="EC1B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9331578" y="6088964"/>
              <a:ext cx="94615" cy="140970"/>
            </a:xfrm>
            <a:custGeom>
              <a:avLst/>
              <a:gdLst/>
              <a:ahLst/>
              <a:cxnLst/>
              <a:rect l="l" t="t" r="r" b="b"/>
              <a:pathLst>
                <a:path w="94615" h="140970">
                  <a:moveTo>
                    <a:pt x="48895" y="0"/>
                  </a:moveTo>
                  <a:lnTo>
                    <a:pt x="0" y="140868"/>
                  </a:lnTo>
                  <a:lnTo>
                    <a:pt x="94615" y="140868"/>
                  </a:lnTo>
                  <a:lnTo>
                    <a:pt x="48895" y="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55760" y="6073902"/>
              <a:ext cx="102997" cy="10424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69909" y="6071666"/>
              <a:ext cx="120777" cy="101345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8104631" y="6024003"/>
              <a:ext cx="1719580" cy="330835"/>
            </a:xfrm>
            <a:custGeom>
              <a:avLst/>
              <a:gdLst/>
              <a:ahLst/>
              <a:cxnLst/>
              <a:rect l="l" t="t" r="r" b="b"/>
              <a:pathLst>
                <a:path w="1719579" h="330835">
                  <a:moveTo>
                    <a:pt x="585851" y="888"/>
                  </a:moveTo>
                  <a:lnTo>
                    <a:pt x="691515" y="888"/>
                  </a:lnTo>
                  <a:lnTo>
                    <a:pt x="716970" y="1684"/>
                  </a:lnTo>
                  <a:lnTo>
                    <a:pt x="757166" y="8047"/>
                  </a:lnTo>
                  <a:lnTo>
                    <a:pt x="794575" y="28570"/>
                  </a:lnTo>
                  <a:lnTo>
                    <a:pt x="819642" y="71548"/>
                  </a:lnTo>
                  <a:lnTo>
                    <a:pt x="822706" y="98894"/>
                  </a:lnTo>
                  <a:lnTo>
                    <a:pt x="821130" y="119716"/>
                  </a:lnTo>
                  <a:lnTo>
                    <a:pt x="808454" y="156382"/>
                  </a:lnTo>
                  <a:lnTo>
                    <a:pt x="782514" y="185367"/>
                  </a:lnTo>
                  <a:lnTo>
                    <a:pt x="740691" y="200383"/>
                  </a:lnTo>
                  <a:lnTo>
                    <a:pt x="713613" y="202260"/>
                  </a:lnTo>
                  <a:lnTo>
                    <a:pt x="657733" y="202260"/>
                  </a:lnTo>
                  <a:lnTo>
                    <a:pt x="657733" y="330619"/>
                  </a:lnTo>
                  <a:lnTo>
                    <a:pt x="585851" y="330619"/>
                  </a:lnTo>
                  <a:lnTo>
                    <a:pt x="585851" y="888"/>
                  </a:lnTo>
                  <a:close/>
                </a:path>
                <a:path w="1719579" h="330835">
                  <a:moveTo>
                    <a:pt x="1451102" y="0"/>
                  </a:moveTo>
                  <a:lnTo>
                    <a:pt x="1719072" y="0"/>
                  </a:lnTo>
                  <a:lnTo>
                    <a:pt x="1719072" y="54914"/>
                  </a:lnTo>
                  <a:lnTo>
                    <a:pt x="1620647" y="54914"/>
                  </a:lnTo>
                  <a:lnTo>
                    <a:pt x="1620647" y="330619"/>
                  </a:lnTo>
                  <a:lnTo>
                    <a:pt x="1549400" y="330619"/>
                  </a:lnTo>
                  <a:lnTo>
                    <a:pt x="1549400" y="54914"/>
                  </a:lnTo>
                  <a:lnTo>
                    <a:pt x="1451102" y="54914"/>
                  </a:lnTo>
                  <a:lnTo>
                    <a:pt x="1451102" y="0"/>
                  </a:lnTo>
                  <a:close/>
                </a:path>
                <a:path w="1719579" h="330835">
                  <a:moveTo>
                    <a:pt x="1235710" y="0"/>
                  </a:moveTo>
                  <a:lnTo>
                    <a:pt x="1319784" y="0"/>
                  </a:lnTo>
                  <a:lnTo>
                    <a:pt x="1434592" y="330619"/>
                  </a:lnTo>
                  <a:lnTo>
                    <a:pt x="1363091" y="330619"/>
                  </a:lnTo>
                  <a:lnTo>
                    <a:pt x="1339469" y="259410"/>
                  </a:lnTo>
                  <a:lnTo>
                    <a:pt x="1208659" y="259410"/>
                  </a:lnTo>
                  <a:lnTo>
                    <a:pt x="1183894" y="330619"/>
                  </a:lnTo>
                  <a:lnTo>
                    <a:pt x="1116202" y="330619"/>
                  </a:lnTo>
                  <a:lnTo>
                    <a:pt x="1235710" y="0"/>
                  </a:lnTo>
                  <a:close/>
                </a:path>
                <a:path w="1719579" h="330835">
                  <a:moveTo>
                    <a:pt x="869061" y="0"/>
                  </a:moveTo>
                  <a:lnTo>
                    <a:pt x="1090295" y="0"/>
                  </a:lnTo>
                  <a:lnTo>
                    <a:pt x="1090295" y="54025"/>
                  </a:lnTo>
                  <a:lnTo>
                    <a:pt x="939800" y="54025"/>
                  </a:lnTo>
                  <a:lnTo>
                    <a:pt x="939800" y="132600"/>
                  </a:lnTo>
                  <a:lnTo>
                    <a:pt x="1080643" y="132600"/>
                  </a:lnTo>
                  <a:lnTo>
                    <a:pt x="1080643" y="186626"/>
                  </a:lnTo>
                  <a:lnTo>
                    <a:pt x="939800" y="186626"/>
                  </a:lnTo>
                  <a:lnTo>
                    <a:pt x="939800" y="275704"/>
                  </a:lnTo>
                  <a:lnTo>
                    <a:pt x="1095121" y="275704"/>
                  </a:lnTo>
                  <a:lnTo>
                    <a:pt x="1095121" y="330619"/>
                  </a:lnTo>
                  <a:lnTo>
                    <a:pt x="869061" y="330619"/>
                  </a:lnTo>
                  <a:lnTo>
                    <a:pt x="869061" y="0"/>
                  </a:lnTo>
                  <a:close/>
                </a:path>
                <a:path w="1719579" h="330835">
                  <a:moveTo>
                    <a:pt x="311276" y="0"/>
                  </a:moveTo>
                  <a:lnTo>
                    <a:pt x="532511" y="0"/>
                  </a:lnTo>
                  <a:lnTo>
                    <a:pt x="532511" y="54025"/>
                  </a:lnTo>
                  <a:lnTo>
                    <a:pt x="382016" y="54025"/>
                  </a:lnTo>
                  <a:lnTo>
                    <a:pt x="382016" y="132600"/>
                  </a:lnTo>
                  <a:lnTo>
                    <a:pt x="522859" y="132600"/>
                  </a:lnTo>
                  <a:lnTo>
                    <a:pt x="522859" y="186626"/>
                  </a:lnTo>
                  <a:lnTo>
                    <a:pt x="382016" y="186626"/>
                  </a:lnTo>
                  <a:lnTo>
                    <a:pt x="382016" y="275704"/>
                  </a:lnTo>
                  <a:lnTo>
                    <a:pt x="537337" y="275704"/>
                  </a:lnTo>
                  <a:lnTo>
                    <a:pt x="537337" y="330619"/>
                  </a:lnTo>
                  <a:lnTo>
                    <a:pt x="311276" y="330619"/>
                  </a:lnTo>
                  <a:lnTo>
                    <a:pt x="311276" y="0"/>
                  </a:lnTo>
                  <a:close/>
                </a:path>
                <a:path w="1719579" h="330835">
                  <a:moveTo>
                    <a:pt x="0" y="0"/>
                  </a:moveTo>
                  <a:lnTo>
                    <a:pt x="148463" y="0"/>
                  </a:lnTo>
                  <a:lnTo>
                    <a:pt x="174470" y="1583"/>
                  </a:lnTo>
                  <a:lnTo>
                    <a:pt x="215149" y="14251"/>
                  </a:lnTo>
                  <a:lnTo>
                    <a:pt x="249126" y="53157"/>
                  </a:lnTo>
                  <a:lnTo>
                    <a:pt x="255524" y="85940"/>
                  </a:lnTo>
                  <a:lnTo>
                    <a:pt x="254474" y="100595"/>
                  </a:lnTo>
                  <a:lnTo>
                    <a:pt x="238633" y="136842"/>
                  </a:lnTo>
                  <a:lnTo>
                    <a:pt x="202860" y="161416"/>
                  </a:lnTo>
                  <a:lnTo>
                    <a:pt x="186309" y="166979"/>
                  </a:lnTo>
                  <a:lnTo>
                    <a:pt x="199358" y="169075"/>
                  </a:lnTo>
                  <a:lnTo>
                    <a:pt x="232985" y="190875"/>
                  </a:lnTo>
                  <a:lnTo>
                    <a:pt x="244094" y="229158"/>
                  </a:lnTo>
                  <a:lnTo>
                    <a:pt x="246213" y="245382"/>
                  </a:lnTo>
                  <a:lnTo>
                    <a:pt x="248380" y="261134"/>
                  </a:lnTo>
                  <a:lnTo>
                    <a:pt x="255456" y="304608"/>
                  </a:lnTo>
                  <a:lnTo>
                    <a:pt x="266065" y="330619"/>
                  </a:lnTo>
                  <a:lnTo>
                    <a:pt x="187960" y="330619"/>
                  </a:lnTo>
                  <a:lnTo>
                    <a:pt x="179704" y="271017"/>
                  </a:lnTo>
                  <a:lnTo>
                    <a:pt x="172793" y="228401"/>
                  </a:lnTo>
                  <a:lnTo>
                    <a:pt x="137541" y="197116"/>
                  </a:lnTo>
                  <a:lnTo>
                    <a:pt x="72009" y="197116"/>
                  </a:lnTo>
                  <a:lnTo>
                    <a:pt x="72009" y="330619"/>
                  </a:lnTo>
                  <a:lnTo>
                    <a:pt x="0" y="330619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9" name="object 4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730638" y="838200"/>
            <a:ext cx="4425669" cy="399872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667"/>
            <a:ext cx="12192000" cy="684733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68808" y="897636"/>
            <a:ext cx="11378565" cy="883919"/>
            <a:chOff x="368808" y="897636"/>
            <a:chExt cx="11378565" cy="883919"/>
          </a:xfrm>
        </p:grpSpPr>
        <p:sp>
          <p:nvSpPr>
            <p:cNvPr id="4" name="object 4"/>
            <p:cNvSpPr/>
            <p:nvPr/>
          </p:nvSpPr>
          <p:spPr>
            <a:xfrm>
              <a:off x="368808" y="897636"/>
              <a:ext cx="11378565" cy="883919"/>
            </a:xfrm>
            <a:custGeom>
              <a:avLst/>
              <a:gdLst/>
              <a:ahLst/>
              <a:cxnLst/>
              <a:rect l="l" t="t" r="r" b="b"/>
              <a:pathLst>
                <a:path w="11378565" h="883919">
                  <a:moveTo>
                    <a:pt x="11378184" y="0"/>
                  </a:moveTo>
                  <a:lnTo>
                    <a:pt x="0" y="0"/>
                  </a:lnTo>
                  <a:lnTo>
                    <a:pt x="0" y="883920"/>
                  </a:lnTo>
                  <a:lnTo>
                    <a:pt x="11378184" y="883920"/>
                  </a:lnTo>
                  <a:lnTo>
                    <a:pt x="11378184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35623" y="978408"/>
              <a:ext cx="1069848" cy="71170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130798" y="973582"/>
              <a:ext cx="1079500" cy="721360"/>
            </a:xfrm>
            <a:custGeom>
              <a:avLst/>
              <a:gdLst/>
              <a:ahLst/>
              <a:cxnLst/>
              <a:rect l="l" t="t" r="r" b="b"/>
              <a:pathLst>
                <a:path w="1079500" h="721360">
                  <a:moveTo>
                    <a:pt x="0" y="721233"/>
                  </a:moveTo>
                  <a:lnTo>
                    <a:pt x="1079373" y="721233"/>
                  </a:lnTo>
                  <a:lnTo>
                    <a:pt x="1079373" y="0"/>
                  </a:lnTo>
                  <a:lnTo>
                    <a:pt x="0" y="0"/>
                  </a:lnTo>
                  <a:lnTo>
                    <a:pt x="0" y="721233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81152" y="125348"/>
            <a:ext cx="24282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125" dirty="0">
                <a:solidFill>
                  <a:srgbClr val="FFFFFF"/>
                </a:solidFill>
                <a:latin typeface="Century Gothic"/>
                <a:cs typeface="Century Gothic"/>
              </a:rPr>
              <a:t>EXAMPLE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250" dirty="0">
                <a:solidFill>
                  <a:srgbClr val="FFFFFF"/>
                </a:solidFill>
                <a:latin typeface="Century Gothic"/>
                <a:cs typeface="Century Gothic"/>
              </a:rPr>
              <a:t>TURN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08215" y="3174619"/>
            <a:ext cx="421513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Checks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squares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Internal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Security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infra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“No</a:t>
            </a: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internal</a:t>
            </a:r>
            <a:r>
              <a:rPr sz="14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security.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Hit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civilans</a:t>
            </a: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Military</a:t>
            </a:r>
            <a:r>
              <a:rPr sz="14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HQ”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68808" y="2961132"/>
            <a:ext cx="11378565" cy="883919"/>
          </a:xfrm>
          <a:custGeom>
            <a:avLst/>
            <a:gdLst/>
            <a:ahLst/>
            <a:cxnLst/>
            <a:rect l="l" t="t" r="r" b="b"/>
            <a:pathLst>
              <a:path w="11378565" h="883920">
                <a:moveTo>
                  <a:pt x="11378184" y="0"/>
                </a:moveTo>
                <a:lnTo>
                  <a:pt x="0" y="0"/>
                </a:lnTo>
                <a:lnTo>
                  <a:pt x="0" y="883920"/>
                </a:lnTo>
                <a:lnTo>
                  <a:pt x="11378184" y="883920"/>
                </a:lnTo>
                <a:lnTo>
                  <a:pt x="11378184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368808" y="1929383"/>
            <a:ext cx="11378565" cy="883919"/>
            <a:chOff x="368808" y="1929383"/>
            <a:chExt cx="11378565" cy="883919"/>
          </a:xfrm>
        </p:grpSpPr>
        <p:sp>
          <p:nvSpPr>
            <p:cNvPr id="11" name="object 11"/>
            <p:cNvSpPr/>
            <p:nvPr/>
          </p:nvSpPr>
          <p:spPr>
            <a:xfrm>
              <a:off x="368808" y="1929383"/>
              <a:ext cx="11378565" cy="883919"/>
            </a:xfrm>
            <a:custGeom>
              <a:avLst/>
              <a:gdLst/>
              <a:ahLst/>
              <a:cxnLst/>
              <a:rect l="l" t="t" r="r" b="b"/>
              <a:pathLst>
                <a:path w="11378565" h="883919">
                  <a:moveTo>
                    <a:pt x="11378184" y="0"/>
                  </a:moveTo>
                  <a:lnTo>
                    <a:pt x="0" y="0"/>
                  </a:lnTo>
                  <a:lnTo>
                    <a:pt x="0" y="883920"/>
                  </a:lnTo>
                  <a:lnTo>
                    <a:pt x="11378184" y="883920"/>
                  </a:lnTo>
                  <a:lnTo>
                    <a:pt x="11378184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2540" y="2028443"/>
              <a:ext cx="1068323" cy="71170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267777" y="2023617"/>
              <a:ext cx="1078230" cy="721360"/>
            </a:xfrm>
            <a:custGeom>
              <a:avLst/>
              <a:gdLst/>
              <a:ahLst/>
              <a:cxnLst/>
              <a:rect l="l" t="t" r="r" b="b"/>
              <a:pathLst>
                <a:path w="1078230" h="721360">
                  <a:moveTo>
                    <a:pt x="0" y="721233"/>
                  </a:moveTo>
                  <a:lnTo>
                    <a:pt x="1077848" y="721233"/>
                  </a:lnTo>
                  <a:lnTo>
                    <a:pt x="1077848" y="0"/>
                  </a:lnTo>
                  <a:lnTo>
                    <a:pt x="0" y="0"/>
                  </a:lnTo>
                  <a:lnTo>
                    <a:pt x="0" y="721233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368808" y="3992879"/>
            <a:ext cx="11378565" cy="2063750"/>
            <a:chOff x="368808" y="3992879"/>
            <a:chExt cx="11378565" cy="2063750"/>
          </a:xfrm>
        </p:grpSpPr>
        <p:sp>
          <p:nvSpPr>
            <p:cNvPr id="15" name="object 15"/>
            <p:cNvSpPr/>
            <p:nvPr/>
          </p:nvSpPr>
          <p:spPr>
            <a:xfrm>
              <a:off x="368808" y="3992879"/>
              <a:ext cx="11378565" cy="2063750"/>
            </a:xfrm>
            <a:custGeom>
              <a:avLst/>
              <a:gdLst/>
              <a:ahLst/>
              <a:cxnLst/>
              <a:rect l="l" t="t" r="r" b="b"/>
              <a:pathLst>
                <a:path w="11378565" h="2063750">
                  <a:moveTo>
                    <a:pt x="11378184" y="0"/>
                  </a:moveTo>
                  <a:lnTo>
                    <a:pt x="0" y="0"/>
                  </a:lnTo>
                  <a:lnTo>
                    <a:pt x="0" y="2063496"/>
                  </a:lnTo>
                  <a:lnTo>
                    <a:pt x="11378184" y="2063496"/>
                  </a:lnTo>
                  <a:lnTo>
                    <a:pt x="11378184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81683" y="4108703"/>
              <a:ext cx="1068324" cy="71170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276858" y="4103877"/>
              <a:ext cx="1078230" cy="721360"/>
            </a:xfrm>
            <a:custGeom>
              <a:avLst/>
              <a:gdLst/>
              <a:ahLst/>
              <a:cxnLst/>
              <a:rect l="l" t="t" r="r" b="b"/>
              <a:pathLst>
                <a:path w="1078230" h="721360">
                  <a:moveTo>
                    <a:pt x="0" y="721233"/>
                  </a:moveTo>
                  <a:lnTo>
                    <a:pt x="1077849" y="721233"/>
                  </a:lnTo>
                  <a:lnTo>
                    <a:pt x="1077849" y="0"/>
                  </a:lnTo>
                  <a:lnTo>
                    <a:pt x="0" y="0"/>
                  </a:lnTo>
                  <a:lnTo>
                    <a:pt x="0" y="721233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458847" y="1206245"/>
            <a:ext cx="28365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“Open</a:t>
            </a:r>
            <a:r>
              <a:rPr sz="1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intelligence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D6”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261491" y="968819"/>
            <a:ext cx="1087755" cy="730885"/>
            <a:chOff x="1261491" y="968819"/>
            <a:chExt cx="1087755" cy="730885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71016" y="978408"/>
              <a:ext cx="1068323" cy="711708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266253" y="973582"/>
              <a:ext cx="1078230" cy="721360"/>
            </a:xfrm>
            <a:custGeom>
              <a:avLst/>
              <a:gdLst/>
              <a:ahLst/>
              <a:cxnLst/>
              <a:rect l="l" t="t" r="r" b="b"/>
              <a:pathLst>
                <a:path w="1078230" h="721360">
                  <a:moveTo>
                    <a:pt x="0" y="721233"/>
                  </a:moveTo>
                  <a:lnTo>
                    <a:pt x="1077848" y="721233"/>
                  </a:lnTo>
                  <a:lnTo>
                    <a:pt x="1077848" y="0"/>
                  </a:lnTo>
                  <a:lnTo>
                    <a:pt x="0" y="0"/>
                  </a:lnTo>
                  <a:lnTo>
                    <a:pt x="0" y="721233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7297801" y="1098295"/>
            <a:ext cx="286067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Checks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square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D6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“No</a:t>
            </a:r>
            <a:r>
              <a:rPr sz="1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civilian</a:t>
            </a:r>
            <a:r>
              <a:rPr sz="14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infra,</a:t>
            </a: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yes to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mil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infra”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427985" y="2237358"/>
            <a:ext cx="231838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“Drone</a:t>
            </a: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Surveillance</a:t>
            </a:r>
            <a:r>
              <a:rPr sz="14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F3”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308215" y="2122677"/>
            <a:ext cx="182118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Checks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square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F3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“Arms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Manufacturer”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6136703" y="1997519"/>
            <a:ext cx="1089025" cy="732790"/>
            <a:chOff x="6136703" y="1997519"/>
            <a:chExt cx="1089025" cy="732790"/>
          </a:xfrm>
        </p:grpSpPr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46291" y="2007108"/>
              <a:ext cx="1069847" cy="71323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6141465" y="2002282"/>
              <a:ext cx="1079500" cy="723265"/>
            </a:xfrm>
            <a:custGeom>
              <a:avLst/>
              <a:gdLst/>
              <a:ahLst/>
              <a:cxnLst/>
              <a:rect l="l" t="t" r="r" b="b"/>
              <a:pathLst>
                <a:path w="1079500" h="723264">
                  <a:moveTo>
                    <a:pt x="0" y="722757"/>
                  </a:moveTo>
                  <a:lnTo>
                    <a:pt x="1079372" y="722757"/>
                  </a:lnTo>
                  <a:lnTo>
                    <a:pt x="1079372" y="0"/>
                  </a:lnTo>
                  <a:lnTo>
                    <a:pt x="0" y="0"/>
                  </a:lnTo>
                  <a:lnTo>
                    <a:pt x="0" y="722757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2432050" y="3277311"/>
            <a:ext cx="279908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“Direct</a:t>
            </a:r>
            <a:r>
              <a:rPr sz="14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Action</a:t>
            </a: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Attack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D6,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D5,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D7”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261491" y="3044507"/>
            <a:ext cx="5964555" cy="730885"/>
            <a:chOff x="1261491" y="3044507"/>
            <a:chExt cx="5964555" cy="730885"/>
          </a:xfrm>
        </p:grpSpPr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71016" y="3054096"/>
              <a:ext cx="1069848" cy="711707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266253" y="3049270"/>
              <a:ext cx="1079500" cy="721360"/>
            </a:xfrm>
            <a:custGeom>
              <a:avLst/>
              <a:gdLst/>
              <a:ahLst/>
              <a:cxnLst/>
              <a:rect l="l" t="t" r="r" b="b"/>
              <a:pathLst>
                <a:path w="1079500" h="721360">
                  <a:moveTo>
                    <a:pt x="0" y="721233"/>
                  </a:moveTo>
                  <a:lnTo>
                    <a:pt x="1079373" y="721233"/>
                  </a:lnTo>
                  <a:lnTo>
                    <a:pt x="1079373" y="0"/>
                  </a:lnTo>
                  <a:lnTo>
                    <a:pt x="0" y="0"/>
                  </a:lnTo>
                  <a:lnTo>
                    <a:pt x="0" y="721233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46292" y="3054096"/>
              <a:ext cx="1069847" cy="71170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6141466" y="3049270"/>
              <a:ext cx="1079500" cy="721360"/>
            </a:xfrm>
            <a:custGeom>
              <a:avLst/>
              <a:gdLst/>
              <a:ahLst/>
              <a:cxnLst/>
              <a:rect l="l" t="t" r="r" b="b"/>
              <a:pathLst>
                <a:path w="1079500" h="721360">
                  <a:moveTo>
                    <a:pt x="0" y="721233"/>
                  </a:moveTo>
                  <a:lnTo>
                    <a:pt x="1079372" y="721233"/>
                  </a:lnTo>
                  <a:lnTo>
                    <a:pt x="1079372" y="0"/>
                  </a:lnTo>
                  <a:lnTo>
                    <a:pt x="0" y="0"/>
                  </a:lnTo>
                  <a:lnTo>
                    <a:pt x="0" y="721233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2436876" y="4231004"/>
            <a:ext cx="2931795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“Bomber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strikes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F3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N-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S,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F2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N-</a:t>
            </a: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S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F1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N-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S”</a:t>
            </a:r>
            <a:endParaRPr sz="14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308215" y="4224654"/>
            <a:ext cx="321945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Checks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SAM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sites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adjacent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targets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“No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SAMs”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1256919" y="4074731"/>
            <a:ext cx="5985510" cy="1764664"/>
            <a:chOff x="1256919" y="4074731"/>
            <a:chExt cx="5985510" cy="1764664"/>
          </a:xfrm>
        </p:grpSpPr>
        <p:pic>
          <p:nvPicPr>
            <p:cNvPr id="37" name="object 3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46291" y="4084320"/>
              <a:ext cx="1069847" cy="711707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141465" y="4079494"/>
              <a:ext cx="1079500" cy="721360"/>
            </a:xfrm>
            <a:custGeom>
              <a:avLst/>
              <a:gdLst/>
              <a:ahLst/>
              <a:cxnLst/>
              <a:rect l="l" t="t" r="r" b="b"/>
              <a:pathLst>
                <a:path w="1079500" h="721360">
                  <a:moveTo>
                    <a:pt x="0" y="721232"/>
                  </a:moveTo>
                  <a:lnTo>
                    <a:pt x="1079372" y="721232"/>
                  </a:lnTo>
                  <a:lnTo>
                    <a:pt x="1079372" y="0"/>
                  </a:lnTo>
                  <a:lnTo>
                    <a:pt x="0" y="0"/>
                  </a:lnTo>
                  <a:lnTo>
                    <a:pt x="0" y="721232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6444" y="5116068"/>
              <a:ext cx="1069847" cy="713232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261681" y="5111305"/>
              <a:ext cx="1079500" cy="723265"/>
            </a:xfrm>
            <a:custGeom>
              <a:avLst/>
              <a:gdLst/>
              <a:ahLst/>
              <a:cxnLst/>
              <a:rect l="l" t="t" r="r" b="b"/>
              <a:pathLst>
                <a:path w="1079500" h="723264">
                  <a:moveTo>
                    <a:pt x="0" y="722756"/>
                  </a:moveTo>
                  <a:lnTo>
                    <a:pt x="1079372" y="722756"/>
                  </a:lnTo>
                  <a:lnTo>
                    <a:pt x="1079372" y="0"/>
                  </a:lnTo>
                  <a:lnTo>
                    <a:pt x="0" y="0"/>
                  </a:lnTo>
                  <a:lnTo>
                    <a:pt x="0" y="722756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63055" y="5111496"/>
              <a:ext cx="1069848" cy="713231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6158229" y="5106733"/>
              <a:ext cx="1079500" cy="723265"/>
            </a:xfrm>
            <a:custGeom>
              <a:avLst/>
              <a:gdLst/>
              <a:ahLst/>
              <a:cxnLst/>
              <a:rect l="l" t="t" r="r" b="b"/>
              <a:pathLst>
                <a:path w="1079500" h="723264">
                  <a:moveTo>
                    <a:pt x="0" y="722756"/>
                  </a:moveTo>
                  <a:lnTo>
                    <a:pt x="1079373" y="722756"/>
                  </a:lnTo>
                  <a:lnTo>
                    <a:pt x="1079373" y="0"/>
                  </a:lnTo>
                  <a:lnTo>
                    <a:pt x="0" y="0"/>
                  </a:lnTo>
                  <a:lnTo>
                    <a:pt x="0" y="722756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2418333" y="5316728"/>
            <a:ext cx="31730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Rolls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(via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umpire)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each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bomber</a:t>
            </a:r>
            <a:endParaRPr sz="14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324979" y="5206060"/>
            <a:ext cx="3738879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Checks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squares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based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result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“Hit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mil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infra</a:t>
            </a:r>
            <a:r>
              <a:rPr sz="1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F3,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Hit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civ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infra</a:t>
            </a:r>
            <a:r>
              <a:rPr sz="1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E2,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Hit</a:t>
            </a: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civs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F2”</a:t>
            </a:r>
            <a:endParaRPr sz="14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44093" y="1221486"/>
            <a:ext cx="7835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TURN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1A</a:t>
            </a:r>
            <a:endParaRPr sz="14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44093" y="2253488"/>
            <a:ext cx="7632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TURN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1F</a:t>
            </a:r>
            <a:endParaRPr sz="14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44093" y="3310839"/>
            <a:ext cx="78359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TURN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2A</a:t>
            </a:r>
            <a:endParaRPr sz="14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44093" y="4347209"/>
            <a:ext cx="7632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TURN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2F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50508" y="1016506"/>
              <a:ext cx="5841492" cy="5841489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-4000" y="13271"/>
            <a:ext cx="1503045" cy="1012825"/>
            <a:chOff x="-4000" y="13271"/>
            <a:chExt cx="1503045" cy="1012825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2859"/>
              <a:ext cx="1488947" cy="99364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62" y="18033"/>
              <a:ext cx="1493520" cy="1003300"/>
            </a:xfrm>
            <a:custGeom>
              <a:avLst/>
              <a:gdLst/>
              <a:ahLst/>
              <a:cxnLst/>
              <a:rect l="l" t="t" r="r" b="b"/>
              <a:pathLst>
                <a:path w="1493520" h="1003300">
                  <a:moveTo>
                    <a:pt x="0" y="1003172"/>
                  </a:moveTo>
                  <a:lnTo>
                    <a:pt x="1492948" y="1003172"/>
                  </a:lnTo>
                  <a:lnTo>
                    <a:pt x="1492948" y="0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0693463" y="4254"/>
            <a:ext cx="1503680" cy="1011555"/>
            <a:chOff x="10693463" y="4254"/>
            <a:chExt cx="1503680" cy="1011555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03052" y="13716"/>
              <a:ext cx="1488948" cy="99212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698226" y="9017"/>
              <a:ext cx="1494155" cy="1002030"/>
            </a:xfrm>
            <a:custGeom>
              <a:avLst/>
              <a:gdLst/>
              <a:ahLst/>
              <a:cxnLst/>
              <a:rect l="l" t="t" r="r" b="b"/>
              <a:pathLst>
                <a:path w="1494154" h="1002030">
                  <a:moveTo>
                    <a:pt x="0" y="1001648"/>
                  </a:moveTo>
                  <a:lnTo>
                    <a:pt x="1493774" y="1001648"/>
                  </a:lnTo>
                </a:path>
                <a:path w="1494154" h="1002030">
                  <a:moveTo>
                    <a:pt x="1493774" y="0"/>
                  </a:moveTo>
                  <a:lnTo>
                    <a:pt x="0" y="0"/>
                  </a:lnTo>
                  <a:lnTo>
                    <a:pt x="0" y="1001648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1560194" y="238506"/>
          <a:ext cx="4033511" cy="2520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2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6551930" y="238506"/>
          <a:ext cx="4033511" cy="2520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2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object 13"/>
          <p:cNvSpPr txBox="1"/>
          <p:nvPr/>
        </p:nvSpPr>
        <p:spPr>
          <a:xfrm>
            <a:off x="1568322" y="28447"/>
            <a:ext cx="21189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CIVILIAN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 INFRASTRUCTURE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446134" y="28447"/>
            <a:ext cx="21189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CIVILIAN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 INFRASTRUCTURE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68322" y="506095"/>
            <a:ext cx="2167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MILITARY</a:t>
            </a:r>
            <a:r>
              <a:rPr sz="1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INFRASTRUCTURE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396985" y="496570"/>
            <a:ext cx="21723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MILITARY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 INFRASTRUCTURE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096" y="1021078"/>
            <a:ext cx="5842000" cy="5836920"/>
            <a:chOff x="6096" y="1021078"/>
            <a:chExt cx="5842000" cy="5836920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6" y="1021078"/>
              <a:ext cx="5841491" cy="583691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688460" y="4071620"/>
              <a:ext cx="220979" cy="280670"/>
            </a:xfrm>
            <a:custGeom>
              <a:avLst/>
              <a:gdLst/>
              <a:ahLst/>
              <a:cxnLst/>
              <a:rect l="l" t="t" r="r" b="b"/>
              <a:pathLst>
                <a:path w="220979" h="280670">
                  <a:moveTo>
                    <a:pt x="220979" y="0"/>
                  </a:moveTo>
                  <a:lnTo>
                    <a:pt x="0" y="0"/>
                  </a:lnTo>
                  <a:lnTo>
                    <a:pt x="0" y="280415"/>
                  </a:lnTo>
                  <a:lnTo>
                    <a:pt x="220979" y="280415"/>
                  </a:lnTo>
                  <a:lnTo>
                    <a:pt x="2209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671184" y="0"/>
            <a:ext cx="816610" cy="649605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6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TURN</a:t>
            </a:r>
            <a:r>
              <a:rPr sz="1400" b="1" spc="3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23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25"/>
              </a:spcBef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CIVCAS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0036556" y="4070858"/>
            <a:ext cx="220979" cy="280670"/>
          </a:xfrm>
          <a:custGeom>
            <a:avLst/>
            <a:gdLst/>
            <a:ahLst/>
            <a:cxnLst/>
            <a:rect l="l" t="t" r="r" b="b"/>
            <a:pathLst>
              <a:path w="220979" h="280670">
                <a:moveTo>
                  <a:pt x="220979" y="0"/>
                </a:moveTo>
                <a:lnTo>
                  <a:pt x="0" y="0"/>
                </a:lnTo>
                <a:lnTo>
                  <a:pt x="0" y="280415"/>
                </a:lnTo>
                <a:lnTo>
                  <a:pt x="220979" y="280415"/>
                </a:lnTo>
                <a:lnTo>
                  <a:pt x="2209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0024998" y="4050029"/>
            <a:ext cx="2470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Calibri"/>
                <a:cs typeface="Calibri"/>
              </a:rPr>
              <a:t>F7</a:t>
            </a:r>
            <a:endParaRPr sz="1800">
              <a:latin typeface="Calibri"/>
              <a:cs typeface="Calibri"/>
            </a:endParaRPr>
          </a:p>
        </p:txBody>
      </p:sp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8880129"/>
              </p:ext>
            </p:extLst>
          </p:nvPr>
        </p:nvGraphicFramePr>
        <p:xfrm>
          <a:off x="1560194" y="563118"/>
          <a:ext cx="9027150" cy="3892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2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74929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0449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0449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</a:tblGrid>
              <a:tr h="137795">
                <a:tc gridSpan="1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en-GB" sz="1800" b="1" spc="-25" dirty="0">
                          <a:latin typeface="Calibri"/>
                          <a:cs typeface="Calibri"/>
                        </a:rPr>
                        <a:t>19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85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1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85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" name="object 24"/>
          <p:cNvSpPr txBox="1"/>
          <p:nvPr/>
        </p:nvSpPr>
        <p:spPr>
          <a:xfrm>
            <a:off x="3676015" y="4050919"/>
            <a:ext cx="2476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Calibri"/>
                <a:cs typeface="Calibri"/>
              </a:rPr>
              <a:t>F7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48513" y="1030224"/>
            <a:ext cx="5740400" cy="5187950"/>
            <a:chOff x="48513" y="1030224"/>
            <a:chExt cx="5740400" cy="5187950"/>
          </a:xfrm>
        </p:grpSpPr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55363" y="1603248"/>
              <a:ext cx="1185672" cy="63855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50008" y="1030224"/>
              <a:ext cx="2872740" cy="659891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807463" y="1068324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80" h="448309">
                  <a:moveTo>
                    <a:pt x="224790" y="0"/>
                  </a:moveTo>
                  <a:lnTo>
                    <a:pt x="179470" y="4552"/>
                  </a:lnTo>
                  <a:lnTo>
                    <a:pt x="137267" y="17609"/>
                  </a:lnTo>
                  <a:lnTo>
                    <a:pt x="99082" y="38268"/>
                  </a:lnTo>
                  <a:lnTo>
                    <a:pt x="65817" y="65627"/>
                  </a:lnTo>
                  <a:lnTo>
                    <a:pt x="38375" y="98784"/>
                  </a:lnTo>
                  <a:lnTo>
                    <a:pt x="17656" y="136838"/>
                  </a:lnTo>
                  <a:lnTo>
                    <a:pt x="4564" y="178886"/>
                  </a:lnTo>
                  <a:lnTo>
                    <a:pt x="0" y="224027"/>
                  </a:lnTo>
                  <a:lnTo>
                    <a:pt x="4564" y="269169"/>
                  </a:lnTo>
                  <a:lnTo>
                    <a:pt x="17656" y="311217"/>
                  </a:lnTo>
                  <a:lnTo>
                    <a:pt x="38375" y="349271"/>
                  </a:lnTo>
                  <a:lnTo>
                    <a:pt x="65817" y="382428"/>
                  </a:lnTo>
                  <a:lnTo>
                    <a:pt x="99082" y="409787"/>
                  </a:lnTo>
                  <a:lnTo>
                    <a:pt x="137267" y="430446"/>
                  </a:lnTo>
                  <a:lnTo>
                    <a:pt x="179470" y="443503"/>
                  </a:lnTo>
                  <a:lnTo>
                    <a:pt x="224790" y="448055"/>
                  </a:lnTo>
                  <a:lnTo>
                    <a:pt x="270109" y="443503"/>
                  </a:lnTo>
                  <a:lnTo>
                    <a:pt x="312312" y="430446"/>
                  </a:lnTo>
                  <a:lnTo>
                    <a:pt x="350497" y="409787"/>
                  </a:lnTo>
                  <a:lnTo>
                    <a:pt x="383762" y="382428"/>
                  </a:lnTo>
                  <a:lnTo>
                    <a:pt x="411204" y="349271"/>
                  </a:lnTo>
                  <a:lnTo>
                    <a:pt x="431923" y="311217"/>
                  </a:lnTo>
                  <a:lnTo>
                    <a:pt x="445015" y="269169"/>
                  </a:lnTo>
                  <a:lnTo>
                    <a:pt x="449580" y="224027"/>
                  </a:lnTo>
                  <a:lnTo>
                    <a:pt x="445015" y="178886"/>
                  </a:lnTo>
                  <a:lnTo>
                    <a:pt x="431923" y="136838"/>
                  </a:lnTo>
                  <a:lnTo>
                    <a:pt x="411204" y="98784"/>
                  </a:lnTo>
                  <a:lnTo>
                    <a:pt x="383762" y="65627"/>
                  </a:lnTo>
                  <a:lnTo>
                    <a:pt x="350497" y="38268"/>
                  </a:lnTo>
                  <a:lnTo>
                    <a:pt x="312312" y="17609"/>
                  </a:lnTo>
                  <a:lnTo>
                    <a:pt x="270109" y="4552"/>
                  </a:lnTo>
                  <a:lnTo>
                    <a:pt x="2247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807463" y="1068324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80" h="448309">
                  <a:moveTo>
                    <a:pt x="449580" y="224027"/>
                  </a:moveTo>
                  <a:lnTo>
                    <a:pt x="445015" y="178886"/>
                  </a:lnTo>
                  <a:lnTo>
                    <a:pt x="431923" y="136838"/>
                  </a:lnTo>
                  <a:lnTo>
                    <a:pt x="411204" y="98784"/>
                  </a:lnTo>
                  <a:lnTo>
                    <a:pt x="383762" y="65627"/>
                  </a:lnTo>
                  <a:lnTo>
                    <a:pt x="350497" y="38268"/>
                  </a:lnTo>
                  <a:lnTo>
                    <a:pt x="312312" y="17609"/>
                  </a:lnTo>
                  <a:lnTo>
                    <a:pt x="270109" y="4552"/>
                  </a:lnTo>
                  <a:lnTo>
                    <a:pt x="224790" y="0"/>
                  </a:lnTo>
                  <a:lnTo>
                    <a:pt x="179470" y="4552"/>
                  </a:lnTo>
                  <a:lnTo>
                    <a:pt x="137267" y="17609"/>
                  </a:lnTo>
                  <a:lnTo>
                    <a:pt x="99082" y="38268"/>
                  </a:lnTo>
                  <a:lnTo>
                    <a:pt x="65817" y="65627"/>
                  </a:lnTo>
                  <a:lnTo>
                    <a:pt x="38375" y="98784"/>
                  </a:lnTo>
                  <a:lnTo>
                    <a:pt x="17656" y="136838"/>
                  </a:lnTo>
                  <a:lnTo>
                    <a:pt x="4564" y="178886"/>
                  </a:lnTo>
                  <a:lnTo>
                    <a:pt x="0" y="224027"/>
                  </a:lnTo>
                  <a:lnTo>
                    <a:pt x="4564" y="269169"/>
                  </a:lnTo>
                  <a:lnTo>
                    <a:pt x="17656" y="311217"/>
                  </a:lnTo>
                  <a:lnTo>
                    <a:pt x="38375" y="349271"/>
                  </a:lnTo>
                  <a:lnTo>
                    <a:pt x="65817" y="382428"/>
                  </a:lnTo>
                  <a:lnTo>
                    <a:pt x="99082" y="409787"/>
                  </a:lnTo>
                  <a:lnTo>
                    <a:pt x="137267" y="430446"/>
                  </a:lnTo>
                  <a:lnTo>
                    <a:pt x="179470" y="443503"/>
                  </a:lnTo>
                  <a:lnTo>
                    <a:pt x="224790" y="448055"/>
                  </a:lnTo>
                  <a:lnTo>
                    <a:pt x="270109" y="443503"/>
                  </a:lnTo>
                  <a:lnTo>
                    <a:pt x="312312" y="430446"/>
                  </a:lnTo>
                  <a:lnTo>
                    <a:pt x="350497" y="409787"/>
                  </a:lnTo>
                  <a:lnTo>
                    <a:pt x="383762" y="382428"/>
                  </a:lnTo>
                  <a:lnTo>
                    <a:pt x="411204" y="349271"/>
                  </a:lnTo>
                  <a:lnTo>
                    <a:pt x="431923" y="311217"/>
                  </a:lnTo>
                  <a:lnTo>
                    <a:pt x="445015" y="269169"/>
                  </a:lnTo>
                  <a:lnTo>
                    <a:pt x="449580" y="22402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72996" y="1133856"/>
              <a:ext cx="318515" cy="316991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2994659" y="2235708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80">
                  <a:moveTo>
                    <a:pt x="224789" y="0"/>
                  </a:move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89" y="449579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89"/>
                  </a:ln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994659" y="2235708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80">
                  <a:moveTo>
                    <a:pt x="449579" y="224789"/>
                  </a:move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89" y="0"/>
                  </a:ln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89" y="449579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49524" y="2292096"/>
              <a:ext cx="338327" cy="338327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754879" y="1104900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80">
                  <a:moveTo>
                    <a:pt x="224790" y="0"/>
                  </a:move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90" y="449579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80" y="224789"/>
                  </a:ln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9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754879" y="1104900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80">
                  <a:moveTo>
                    <a:pt x="449580" y="224789"/>
                  </a:move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90" y="0"/>
                  </a:ln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90" y="449579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80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792979" y="1175004"/>
              <a:ext cx="373379" cy="381000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246632" y="1080515"/>
              <a:ext cx="459105" cy="2781300"/>
            </a:xfrm>
            <a:custGeom>
              <a:avLst/>
              <a:gdLst/>
              <a:ahLst/>
              <a:cxnLst/>
              <a:rect l="l" t="t" r="r" b="b"/>
              <a:pathLst>
                <a:path w="459105" h="2781300">
                  <a:moveTo>
                    <a:pt x="449580" y="2556510"/>
                  </a:moveTo>
                  <a:lnTo>
                    <a:pt x="445008" y="2511196"/>
                  </a:lnTo>
                  <a:lnTo>
                    <a:pt x="431914" y="2468994"/>
                  </a:lnTo>
                  <a:lnTo>
                    <a:pt x="411200" y="2430805"/>
                  </a:lnTo>
                  <a:lnTo>
                    <a:pt x="383755" y="2397544"/>
                  </a:lnTo>
                  <a:lnTo>
                    <a:pt x="350494" y="2370099"/>
                  </a:lnTo>
                  <a:lnTo>
                    <a:pt x="312305" y="2349385"/>
                  </a:lnTo>
                  <a:lnTo>
                    <a:pt x="270103" y="2336292"/>
                  </a:lnTo>
                  <a:lnTo>
                    <a:pt x="224790" y="2331720"/>
                  </a:lnTo>
                  <a:lnTo>
                    <a:pt x="179463" y="2336292"/>
                  </a:lnTo>
                  <a:lnTo>
                    <a:pt x="137261" y="2349385"/>
                  </a:lnTo>
                  <a:lnTo>
                    <a:pt x="99072" y="2370099"/>
                  </a:lnTo>
                  <a:lnTo>
                    <a:pt x="65811" y="2397544"/>
                  </a:lnTo>
                  <a:lnTo>
                    <a:pt x="38366" y="2430805"/>
                  </a:lnTo>
                  <a:lnTo>
                    <a:pt x="17653" y="2468994"/>
                  </a:lnTo>
                  <a:lnTo>
                    <a:pt x="4559" y="2511196"/>
                  </a:lnTo>
                  <a:lnTo>
                    <a:pt x="0" y="2556510"/>
                  </a:lnTo>
                  <a:lnTo>
                    <a:pt x="4559" y="2601836"/>
                  </a:lnTo>
                  <a:lnTo>
                    <a:pt x="17653" y="2644038"/>
                  </a:lnTo>
                  <a:lnTo>
                    <a:pt x="38366" y="2682227"/>
                  </a:lnTo>
                  <a:lnTo>
                    <a:pt x="65811" y="2715488"/>
                  </a:lnTo>
                  <a:lnTo>
                    <a:pt x="99072" y="2742933"/>
                  </a:lnTo>
                  <a:lnTo>
                    <a:pt x="137261" y="2763647"/>
                  </a:lnTo>
                  <a:lnTo>
                    <a:pt x="179463" y="2776740"/>
                  </a:lnTo>
                  <a:lnTo>
                    <a:pt x="224790" y="2781300"/>
                  </a:lnTo>
                  <a:lnTo>
                    <a:pt x="270103" y="2776740"/>
                  </a:lnTo>
                  <a:lnTo>
                    <a:pt x="312305" y="2763647"/>
                  </a:lnTo>
                  <a:lnTo>
                    <a:pt x="350494" y="2742933"/>
                  </a:lnTo>
                  <a:lnTo>
                    <a:pt x="383755" y="2715488"/>
                  </a:lnTo>
                  <a:lnTo>
                    <a:pt x="411200" y="2682227"/>
                  </a:lnTo>
                  <a:lnTo>
                    <a:pt x="431914" y="2644038"/>
                  </a:lnTo>
                  <a:lnTo>
                    <a:pt x="445008" y="2601836"/>
                  </a:lnTo>
                  <a:lnTo>
                    <a:pt x="449580" y="2556510"/>
                  </a:lnTo>
                  <a:close/>
                </a:path>
                <a:path w="459105" h="2781300">
                  <a:moveTo>
                    <a:pt x="458724" y="224028"/>
                  </a:moveTo>
                  <a:lnTo>
                    <a:pt x="454152" y="178892"/>
                  </a:lnTo>
                  <a:lnTo>
                    <a:pt x="441058" y="136842"/>
                  </a:lnTo>
                  <a:lnTo>
                    <a:pt x="420344" y="98793"/>
                  </a:lnTo>
                  <a:lnTo>
                    <a:pt x="392899" y="65633"/>
                  </a:lnTo>
                  <a:lnTo>
                    <a:pt x="359638" y="38277"/>
                  </a:lnTo>
                  <a:lnTo>
                    <a:pt x="321449" y="17614"/>
                  </a:lnTo>
                  <a:lnTo>
                    <a:pt x="279247" y="4559"/>
                  </a:lnTo>
                  <a:lnTo>
                    <a:pt x="233934" y="0"/>
                  </a:lnTo>
                  <a:lnTo>
                    <a:pt x="188607" y="4559"/>
                  </a:lnTo>
                  <a:lnTo>
                    <a:pt x="146405" y="17614"/>
                  </a:lnTo>
                  <a:lnTo>
                    <a:pt x="108216" y="38277"/>
                  </a:lnTo>
                  <a:lnTo>
                    <a:pt x="74955" y="65633"/>
                  </a:lnTo>
                  <a:lnTo>
                    <a:pt x="47510" y="98793"/>
                  </a:lnTo>
                  <a:lnTo>
                    <a:pt x="26797" y="136842"/>
                  </a:lnTo>
                  <a:lnTo>
                    <a:pt x="13703" y="178892"/>
                  </a:lnTo>
                  <a:lnTo>
                    <a:pt x="9144" y="224028"/>
                  </a:lnTo>
                  <a:lnTo>
                    <a:pt x="13703" y="269176"/>
                  </a:lnTo>
                  <a:lnTo>
                    <a:pt x="26797" y="311226"/>
                  </a:lnTo>
                  <a:lnTo>
                    <a:pt x="47510" y="349275"/>
                  </a:lnTo>
                  <a:lnTo>
                    <a:pt x="74955" y="382435"/>
                  </a:lnTo>
                  <a:lnTo>
                    <a:pt x="108216" y="409790"/>
                  </a:lnTo>
                  <a:lnTo>
                    <a:pt x="146405" y="430453"/>
                  </a:lnTo>
                  <a:lnTo>
                    <a:pt x="188607" y="443509"/>
                  </a:lnTo>
                  <a:lnTo>
                    <a:pt x="233934" y="448056"/>
                  </a:lnTo>
                  <a:lnTo>
                    <a:pt x="279247" y="443509"/>
                  </a:lnTo>
                  <a:lnTo>
                    <a:pt x="321449" y="430453"/>
                  </a:lnTo>
                  <a:lnTo>
                    <a:pt x="359638" y="409790"/>
                  </a:lnTo>
                  <a:lnTo>
                    <a:pt x="392899" y="382435"/>
                  </a:lnTo>
                  <a:lnTo>
                    <a:pt x="420344" y="349275"/>
                  </a:lnTo>
                  <a:lnTo>
                    <a:pt x="441058" y="311226"/>
                  </a:lnTo>
                  <a:lnTo>
                    <a:pt x="454152" y="269176"/>
                  </a:lnTo>
                  <a:lnTo>
                    <a:pt x="458724" y="224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255775" y="1080516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80" h="448309">
                  <a:moveTo>
                    <a:pt x="449580" y="224028"/>
                  </a:moveTo>
                  <a:lnTo>
                    <a:pt x="445015" y="178886"/>
                  </a:lnTo>
                  <a:lnTo>
                    <a:pt x="431923" y="136838"/>
                  </a:lnTo>
                  <a:lnTo>
                    <a:pt x="411204" y="98784"/>
                  </a:lnTo>
                  <a:lnTo>
                    <a:pt x="383762" y="65627"/>
                  </a:lnTo>
                  <a:lnTo>
                    <a:pt x="350497" y="38268"/>
                  </a:lnTo>
                  <a:lnTo>
                    <a:pt x="312312" y="17609"/>
                  </a:lnTo>
                  <a:lnTo>
                    <a:pt x="270109" y="4552"/>
                  </a:lnTo>
                  <a:lnTo>
                    <a:pt x="224790" y="0"/>
                  </a:lnTo>
                  <a:lnTo>
                    <a:pt x="179470" y="4552"/>
                  </a:lnTo>
                  <a:lnTo>
                    <a:pt x="137267" y="17609"/>
                  </a:lnTo>
                  <a:lnTo>
                    <a:pt x="99082" y="38268"/>
                  </a:lnTo>
                  <a:lnTo>
                    <a:pt x="65817" y="65627"/>
                  </a:lnTo>
                  <a:lnTo>
                    <a:pt x="38375" y="98784"/>
                  </a:lnTo>
                  <a:lnTo>
                    <a:pt x="17656" y="136838"/>
                  </a:lnTo>
                  <a:lnTo>
                    <a:pt x="4564" y="178886"/>
                  </a:lnTo>
                  <a:lnTo>
                    <a:pt x="0" y="224028"/>
                  </a:lnTo>
                  <a:lnTo>
                    <a:pt x="4564" y="269169"/>
                  </a:lnTo>
                  <a:lnTo>
                    <a:pt x="17656" y="311217"/>
                  </a:lnTo>
                  <a:lnTo>
                    <a:pt x="38375" y="349271"/>
                  </a:lnTo>
                  <a:lnTo>
                    <a:pt x="65817" y="382428"/>
                  </a:lnTo>
                  <a:lnTo>
                    <a:pt x="99082" y="409787"/>
                  </a:lnTo>
                  <a:lnTo>
                    <a:pt x="137267" y="430446"/>
                  </a:lnTo>
                  <a:lnTo>
                    <a:pt x="179470" y="443503"/>
                  </a:lnTo>
                  <a:lnTo>
                    <a:pt x="224790" y="448056"/>
                  </a:lnTo>
                  <a:lnTo>
                    <a:pt x="270109" y="443503"/>
                  </a:lnTo>
                  <a:lnTo>
                    <a:pt x="312312" y="430446"/>
                  </a:lnTo>
                  <a:lnTo>
                    <a:pt x="350497" y="409787"/>
                  </a:lnTo>
                  <a:lnTo>
                    <a:pt x="383762" y="382428"/>
                  </a:lnTo>
                  <a:lnTo>
                    <a:pt x="411204" y="349271"/>
                  </a:lnTo>
                  <a:lnTo>
                    <a:pt x="431923" y="311217"/>
                  </a:lnTo>
                  <a:lnTo>
                    <a:pt x="445015" y="269169"/>
                  </a:lnTo>
                  <a:lnTo>
                    <a:pt x="449580" y="22402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21308" y="1146048"/>
              <a:ext cx="318516" cy="316991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819656" y="1684020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10" h="449580">
                  <a:moveTo>
                    <a:pt x="224027" y="0"/>
                  </a:move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89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79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6" y="224789"/>
                  </a:ln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410968" y="1080516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80" h="448309">
                  <a:moveTo>
                    <a:pt x="224789" y="0"/>
                  </a:moveTo>
                  <a:lnTo>
                    <a:pt x="179470" y="4552"/>
                  </a:lnTo>
                  <a:lnTo>
                    <a:pt x="137267" y="17609"/>
                  </a:lnTo>
                  <a:lnTo>
                    <a:pt x="99082" y="38268"/>
                  </a:lnTo>
                  <a:lnTo>
                    <a:pt x="65817" y="65627"/>
                  </a:lnTo>
                  <a:lnTo>
                    <a:pt x="38375" y="98784"/>
                  </a:lnTo>
                  <a:lnTo>
                    <a:pt x="17656" y="136838"/>
                  </a:lnTo>
                  <a:lnTo>
                    <a:pt x="4564" y="178886"/>
                  </a:lnTo>
                  <a:lnTo>
                    <a:pt x="0" y="224028"/>
                  </a:lnTo>
                  <a:lnTo>
                    <a:pt x="4564" y="269169"/>
                  </a:lnTo>
                  <a:lnTo>
                    <a:pt x="17656" y="311217"/>
                  </a:lnTo>
                  <a:lnTo>
                    <a:pt x="38375" y="349271"/>
                  </a:lnTo>
                  <a:lnTo>
                    <a:pt x="65817" y="382428"/>
                  </a:lnTo>
                  <a:lnTo>
                    <a:pt x="99082" y="409787"/>
                  </a:lnTo>
                  <a:lnTo>
                    <a:pt x="137267" y="430446"/>
                  </a:lnTo>
                  <a:lnTo>
                    <a:pt x="179470" y="443503"/>
                  </a:lnTo>
                  <a:lnTo>
                    <a:pt x="224789" y="448056"/>
                  </a:lnTo>
                  <a:lnTo>
                    <a:pt x="270109" y="443503"/>
                  </a:lnTo>
                  <a:lnTo>
                    <a:pt x="312312" y="430446"/>
                  </a:lnTo>
                  <a:lnTo>
                    <a:pt x="350497" y="409787"/>
                  </a:lnTo>
                  <a:lnTo>
                    <a:pt x="383762" y="382428"/>
                  </a:lnTo>
                  <a:lnTo>
                    <a:pt x="411204" y="349271"/>
                  </a:lnTo>
                  <a:lnTo>
                    <a:pt x="431923" y="311217"/>
                  </a:lnTo>
                  <a:lnTo>
                    <a:pt x="445015" y="269169"/>
                  </a:lnTo>
                  <a:lnTo>
                    <a:pt x="449580" y="224028"/>
                  </a:lnTo>
                  <a:lnTo>
                    <a:pt x="445015" y="178886"/>
                  </a:lnTo>
                  <a:lnTo>
                    <a:pt x="431923" y="136838"/>
                  </a:lnTo>
                  <a:lnTo>
                    <a:pt x="411204" y="98784"/>
                  </a:lnTo>
                  <a:lnTo>
                    <a:pt x="383762" y="65627"/>
                  </a:lnTo>
                  <a:lnTo>
                    <a:pt x="350497" y="38268"/>
                  </a:lnTo>
                  <a:lnTo>
                    <a:pt x="312312" y="17609"/>
                  </a:lnTo>
                  <a:lnTo>
                    <a:pt x="270109" y="4552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410968" y="1080516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80" h="448309">
                  <a:moveTo>
                    <a:pt x="449580" y="224028"/>
                  </a:moveTo>
                  <a:lnTo>
                    <a:pt x="445015" y="178886"/>
                  </a:lnTo>
                  <a:lnTo>
                    <a:pt x="431923" y="136838"/>
                  </a:lnTo>
                  <a:lnTo>
                    <a:pt x="411204" y="98784"/>
                  </a:lnTo>
                  <a:lnTo>
                    <a:pt x="383762" y="65627"/>
                  </a:lnTo>
                  <a:lnTo>
                    <a:pt x="350497" y="38268"/>
                  </a:lnTo>
                  <a:lnTo>
                    <a:pt x="312312" y="17609"/>
                  </a:lnTo>
                  <a:lnTo>
                    <a:pt x="270109" y="4552"/>
                  </a:lnTo>
                  <a:lnTo>
                    <a:pt x="224789" y="0"/>
                  </a:lnTo>
                  <a:lnTo>
                    <a:pt x="179470" y="4552"/>
                  </a:lnTo>
                  <a:lnTo>
                    <a:pt x="137267" y="17609"/>
                  </a:lnTo>
                  <a:lnTo>
                    <a:pt x="99082" y="38268"/>
                  </a:lnTo>
                  <a:lnTo>
                    <a:pt x="65817" y="65627"/>
                  </a:lnTo>
                  <a:lnTo>
                    <a:pt x="38375" y="98784"/>
                  </a:lnTo>
                  <a:lnTo>
                    <a:pt x="17656" y="136838"/>
                  </a:lnTo>
                  <a:lnTo>
                    <a:pt x="4564" y="178886"/>
                  </a:lnTo>
                  <a:lnTo>
                    <a:pt x="0" y="224028"/>
                  </a:lnTo>
                  <a:lnTo>
                    <a:pt x="4564" y="269169"/>
                  </a:lnTo>
                  <a:lnTo>
                    <a:pt x="17656" y="311217"/>
                  </a:lnTo>
                  <a:lnTo>
                    <a:pt x="38375" y="349271"/>
                  </a:lnTo>
                  <a:lnTo>
                    <a:pt x="65817" y="382428"/>
                  </a:lnTo>
                  <a:lnTo>
                    <a:pt x="99082" y="409787"/>
                  </a:lnTo>
                  <a:lnTo>
                    <a:pt x="137267" y="430446"/>
                  </a:lnTo>
                  <a:lnTo>
                    <a:pt x="179470" y="443503"/>
                  </a:lnTo>
                  <a:lnTo>
                    <a:pt x="224789" y="448056"/>
                  </a:lnTo>
                  <a:lnTo>
                    <a:pt x="270109" y="443503"/>
                  </a:lnTo>
                  <a:lnTo>
                    <a:pt x="312312" y="430446"/>
                  </a:lnTo>
                  <a:lnTo>
                    <a:pt x="350497" y="409787"/>
                  </a:lnTo>
                  <a:lnTo>
                    <a:pt x="383762" y="382428"/>
                  </a:lnTo>
                  <a:lnTo>
                    <a:pt x="411204" y="349271"/>
                  </a:lnTo>
                  <a:lnTo>
                    <a:pt x="431923" y="311217"/>
                  </a:lnTo>
                  <a:lnTo>
                    <a:pt x="445015" y="269169"/>
                  </a:lnTo>
                  <a:lnTo>
                    <a:pt x="449580" y="22402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76499" y="1146048"/>
              <a:ext cx="318516" cy="316991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658368" y="1676400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80">
                  <a:moveTo>
                    <a:pt x="224790" y="0"/>
                  </a:moveTo>
                  <a:lnTo>
                    <a:pt x="179488" y="4564"/>
                  </a:lnTo>
                  <a:lnTo>
                    <a:pt x="137293" y="17656"/>
                  </a:lnTo>
                  <a:lnTo>
                    <a:pt x="99110" y="38375"/>
                  </a:lnTo>
                  <a:lnTo>
                    <a:pt x="65841" y="65817"/>
                  </a:lnTo>
                  <a:lnTo>
                    <a:pt x="38392" y="99082"/>
                  </a:lnTo>
                  <a:lnTo>
                    <a:pt x="17665" y="137267"/>
                  </a:lnTo>
                  <a:lnTo>
                    <a:pt x="4567" y="179470"/>
                  </a:lnTo>
                  <a:lnTo>
                    <a:pt x="0" y="224789"/>
                  </a:lnTo>
                  <a:lnTo>
                    <a:pt x="4567" y="270109"/>
                  </a:lnTo>
                  <a:lnTo>
                    <a:pt x="17665" y="312312"/>
                  </a:lnTo>
                  <a:lnTo>
                    <a:pt x="38392" y="350497"/>
                  </a:lnTo>
                  <a:lnTo>
                    <a:pt x="65841" y="383762"/>
                  </a:lnTo>
                  <a:lnTo>
                    <a:pt x="99110" y="411204"/>
                  </a:lnTo>
                  <a:lnTo>
                    <a:pt x="137293" y="431923"/>
                  </a:lnTo>
                  <a:lnTo>
                    <a:pt x="179488" y="445015"/>
                  </a:lnTo>
                  <a:lnTo>
                    <a:pt x="224790" y="449579"/>
                  </a:lnTo>
                  <a:lnTo>
                    <a:pt x="270091" y="445015"/>
                  </a:lnTo>
                  <a:lnTo>
                    <a:pt x="312286" y="431923"/>
                  </a:lnTo>
                  <a:lnTo>
                    <a:pt x="350469" y="411204"/>
                  </a:lnTo>
                  <a:lnTo>
                    <a:pt x="383738" y="383762"/>
                  </a:lnTo>
                  <a:lnTo>
                    <a:pt x="411187" y="350497"/>
                  </a:lnTo>
                  <a:lnTo>
                    <a:pt x="431914" y="312312"/>
                  </a:lnTo>
                  <a:lnTo>
                    <a:pt x="445012" y="270109"/>
                  </a:lnTo>
                  <a:lnTo>
                    <a:pt x="449579" y="224789"/>
                  </a:lnTo>
                  <a:lnTo>
                    <a:pt x="445012" y="179470"/>
                  </a:lnTo>
                  <a:lnTo>
                    <a:pt x="431914" y="137267"/>
                  </a:lnTo>
                  <a:lnTo>
                    <a:pt x="411187" y="99082"/>
                  </a:lnTo>
                  <a:lnTo>
                    <a:pt x="383738" y="65817"/>
                  </a:lnTo>
                  <a:lnTo>
                    <a:pt x="350469" y="38375"/>
                  </a:lnTo>
                  <a:lnTo>
                    <a:pt x="312286" y="17656"/>
                  </a:lnTo>
                  <a:lnTo>
                    <a:pt x="270091" y="4564"/>
                  </a:lnTo>
                  <a:lnTo>
                    <a:pt x="2247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58368" y="1676400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80">
                  <a:moveTo>
                    <a:pt x="449579" y="224789"/>
                  </a:moveTo>
                  <a:lnTo>
                    <a:pt x="445012" y="179470"/>
                  </a:lnTo>
                  <a:lnTo>
                    <a:pt x="431914" y="137267"/>
                  </a:lnTo>
                  <a:lnTo>
                    <a:pt x="411187" y="99082"/>
                  </a:lnTo>
                  <a:lnTo>
                    <a:pt x="383738" y="65817"/>
                  </a:lnTo>
                  <a:lnTo>
                    <a:pt x="350469" y="38375"/>
                  </a:lnTo>
                  <a:lnTo>
                    <a:pt x="312286" y="17656"/>
                  </a:lnTo>
                  <a:lnTo>
                    <a:pt x="270091" y="4564"/>
                  </a:lnTo>
                  <a:lnTo>
                    <a:pt x="224790" y="0"/>
                  </a:lnTo>
                  <a:lnTo>
                    <a:pt x="179488" y="4564"/>
                  </a:lnTo>
                  <a:lnTo>
                    <a:pt x="137293" y="17656"/>
                  </a:lnTo>
                  <a:lnTo>
                    <a:pt x="99110" y="38375"/>
                  </a:lnTo>
                  <a:lnTo>
                    <a:pt x="65841" y="65817"/>
                  </a:lnTo>
                  <a:lnTo>
                    <a:pt x="38392" y="99082"/>
                  </a:lnTo>
                  <a:lnTo>
                    <a:pt x="17665" y="137267"/>
                  </a:lnTo>
                  <a:lnTo>
                    <a:pt x="4567" y="179470"/>
                  </a:lnTo>
                  <a:lnTo>
                    <a:pt x="0" y="224789"/>
                  </a:lnTo>
                  <a:lnTo>
                    <a:pt x="4567" y="270109"/>
                  </a:lnTo>
                  <a:lnTo>
                    <a:pt x="17665" y="312312"/>
                  </a:lnTo>
                  <a:lnTo>
                    <a:pt x="38392" y="350497"/>
                  </a:lnTo>
                  <a:lnTo>
                    <a:pt x="65841" y="383762"/>
                  </a:lnTo>
                  <a:lnTo>
                    <a:pt x="99110" y="411204"/>
                  </a:lnTo>
                  <a:lnTo>
                    <a:pt x="137293" y="431923"/>
                  </a:lnTo>
                  <a:lnTo>
                    <a:pt x="179488" y="445015"/>
                  </a:lnTo>
                  <a:lnTo>
                    <a:pt x="224790" y="449579"/>
                  </a:lnTo>
                  <a:lnTo>
                    <a:pt x="270091" y="445015"/>
                  </a:lnTo>
                  <a:lnTo>
                    <a:pt x="312286" y="431923"/>
                  </a:lnTo>
                  <a:lnTo>
                    <a:pt x="350469" y="411204"/>
                  </a:lnTo>
                  <a:lnTo>
                    <a:pt x="383738" y="383762"/>
                  </a:lnTo>
                  <a:lnTo>
                    <a:pt x="411187" y="350497"/>
                  </a:lnTo>
                  <a:lnTo>
                    <a:pt x="431914" y="312312"/>
                  </a:lnTo>
                  <a:lnTo>
                    <a:pt x="445012" y="270109"/>
                  </a:lnTo>
                  <a:lnTo>
                    <a:pt x="449579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3900" y="1741932"/>
              <a:ext cx="318516" cy="316991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54863" y="2264663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80" h="448310">
                  <a:moveTo>
                    <a:pt x="224790" y="0"/>
                  </a:moveTo>
                  <a:lnTo>
                    <a:pt x="179488" y="4552"/>
                  </a:lnTo>
                  <a:lnTo>
                    <a:pt x="137293" y="17609"/>
                  </a:lnTo>
                  <a:lnTo>
                    <a:pt x="99110" y="38268"/>
                  </a:lnTo>
                  <a:lnTo>
                    <a:pt x="65841" y="65627"/>
                  </a:lnTo>
                  <a:lnTo>
                    <a:pt x="38392" y="98784"/>
                  </a:lnTo>
                  <a:lnTo>
                    <a:pt x="17665" y="136838"/>
                  </a:lnTo>
                  <a:lnTo>
                    <a:pt x="4567" y="178886"/>
                  </a:lnTo>
                  <a:lnTo>
                    <a:pt x="0" y="224027"/>
                  </a:lnTo>
                  <a:lnTo>
                    <a:pt x="4567" y="269169"/>
                  </a:lnTo>
                  <a:lnTo>
                    <a:pt x="17665" y="311217"/>
                  </a:lnTo>
                  <a:lnTo>
                    <a:pt x="38392" y="349271"/>
                  </a:lnTo>
                  <a:lnTo>
                    <a:pt x="65841" y="382428"/>
                  </a:lnTo>
                  <a:lnTo>
                    <a:pt x="99110" y="409787"/>
                  </a:lnTo>
                  <a:lnTo>
                    <a:pt x="137293" y="430446"/>
                  </a:lnTo>
                  <a:lnTo>
                    <a:pt x="179488" y="443503"/>
                  </a:lnTo>
                  <a:lnTo>
                    <a:pt x="224790" y="448056"/>
                  </a:lnTo>
                  <a:lnTo>
                    <a:pt x="270091" y="443503"/>
                  </a:lnTo>
                  <a:lnTo>
                    <a:pt x="312286" y="430446"/>
                  </a:lnTo>
                  <a:lnTo>
                    <a:pt x="350469" y="409787"/>
                  </a:lnTo>
                  <a:lnTo>
                    <a:pt x="383738" y="382428"/>
                  </a:lnTo>
                  <a:lnTo>
                    <a:pt x="411187" y="349271"/>
                  </a:lnTo>
                  <a:lnTo>
                    <a:pt x="431914" y="311217"/>
                  </a:lnTo>
                  <a:lnTo>
                    <a:pt x="445012" y="269169"/>
                  </a:lnTo>
                  <a:lnTo>
                    <a:pt x="449580" y="224027"/>
                  </a:lnTo>
                  <a:lnTo>
                    <a:pt x="445012" y="178886"/>
                  </a:lnTo>
                  <a:lnTo>
                    <a:pt x="431914" y="136838"/>
                  </a:lnTo>
                  <a:lnTo>
                    <a:pt x="411187" y="98784"/>
                  </a:lnTo>
                  <a:lnTo>
                    <a:pt x="383738" y="65627"/>
                  </a:lnTo>
                  <a:lnTo>
                    <a:pt x="350469" y="38268"/>
                  </a:lnTo>
                  <a:lnTo>
                    <a:pt x="312286" y="17609"/>
                  </a:lnTo>
                  <a:lnTo>
                    <a:pt x="270091" y="4552"/>
                  </a:lnTo>
                  <a:lnTo>
                    <a:pt x="2247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4863" y="2264663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80" h="448310">
                  <a:moveTo>
                    <a:pt x="449580" y="224027"/>
                  </a:moveTo>
                  <a:lnTo>
                    <a:pt x="445012" y="178886"/>
                  </a:lnTo>
                  <a:lnTo>
                    <a:pt x="431914" y="136838"/>
                  </a:lnTo>
                  <a:lnTo>
                    <a:pt x="411187" y="98784"/>
                  </a:lnTo>
                  <a:lnTo>
                    <a:pt x="383738" y="65627"/>
                  </a:lnTo>
                  <a:lnTo>
                    <a:pt x="350469" y="38268"/>
                  </a:lnTo>
                  <a:lnTo>
                    <a:pt x="312286" y="17609"/>
                  </a:lnTo>
                  <a:lnTo>
                    <a:pt x="270091" y="4552"/>
                  </a:lnTo>
                  <a:lnTo>
                    <a:pt x="224790" y="0"/>
                  </a:lnTo>
                  <a:lnTo>
                    <a:pt x="179488" y="4552"/>
                  </a:lnTo>
                  <a:lnTo>
                    <a:pt x="137293" y="17609"/>
                  </a:lnTo>
                  <a:lnTo>
                    <a:pt x="99110" y="38268"/>
                  </a:lnTo>
                  <a:lnTo>
                    <a:pt x="65841" y="65627"/>
                  </a:lnTo>
                  <a:lnTo>
                    <a:pt x="38392" y="98784"/>
                  </a:lnTo>
                  <a:lnTo>
                    <a:pt x="17665" y="136838"/>
                  </a:lnTo>
                  <a:lnTo>
                    <a:pt x="4567" y="178886"/>
                  </a:lnTo>
                  <a:lnTo>
                    <a:pt x="0" y="224027"/>
                  </a:lnTo>
                  <a:lnTo>
                    <a:pt x="4567" y="269169"/>
                  </a:lnTo>
                  <a:lnTo>
                    <a:pt x="17665" y="311217"/>
                  </a:lnTo>
                  <a:lnTo>
                    <a:pt x="38392" y="349271"/>
                  </a:lnTo>
                  <a:lnTo>
                    <a:pt x="65841" y="382428"/>
                  </a:lnTo>
                  <a:lnTo>
                    <a:pt x="99110" y="409787"/>
                  </a:lnTo>
                  <a:lnTo>
                    <a:pt x="137293" y="430446"/>
                  </a:lnTo>
                  <a:lnTo>
                    <a:pt x="179488" y="443503"/>
                  </a:lnTo>
                  <a:lnTo>
                    <a:pt x="224790" y="448056"/>
                  </a:lnTo>
                  <a:lnTo>
                    <a:pt x="270091" y="443503"/>
                  </a:lnTo>
                  <a:lnTo>
                    <a:pt x="312286" y="430446"/>
                  </a:lnTo>
                  <a:lnTo>
                    <a:pt x="350469" y="409787"/>
                  </a:lnTo>
                  <a:lnTo>
                    <a:pt x="383738" y="382428"/>
                  </a:lnTo>
                  <a:lnTo>
                    <a:pt x="411187" y="349271"/>
                  </a:lnTo>
                  <a:lnTo>
                    <a:pt x="431914" y="311217"/>
                  </a:lnTo>
                  <a:lnTo>
                    <a:pt x="445012" y="269169"/>
                  </a:lnTo>
                  <a:lnTo>
                    <a:pt x="449580" y="22402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0395" y="2330196"/>
              <a:ext cx="318516" cy="316991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685800" y="2825496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79">
                  <a:moveTo>
                    <a:pt x="224790" y="0"/>
                  </a:moveTo>
                  <a:lnTo>
                    <a:pt x="179488" y="4564"/>
                  </a:lnTo>
                  <a:lnTo>
                    <a:pt x="137293" y="17656"/>
                  </a:lnTo>
                  <a:lnTo>
                    <a:pt x="99110" y="38375"/>
                  </a:lnTo>
                  <a:lnTo>
                    <a:pt x="65841" y="65817"/>
                  </a:lnTo>
                  <a:lnTo>
                    <a:pt x="38392" y="99082"/>
                  </a:lnTo>
                  <a:lnTo>
                    <a:pt x="17665" y="137267"/>
                  </a:lnTo>
                  <a:lnTo>
                    <a:pt x="4567" y="179470"/>
                  </a:lnTo>
                  <a:lnTo>
                    <a:pt x="0" y="224789"/>
                  </a:lnTo>
                  <a:lnTo>
                    <a:pt x="4567" y="270109"/>
                  </a:lnTo>
                  <a:lnTo>
                    <a:pt x="17665" y="312312"/>
                  </a:lnTo>
                  <a:lnTo>
                    <a:pt x="38392" y="350497"/>
                  </a:lnTo>
                  <a:lnTo>
                    <a:pt x="65841" y="383762"/>
                  </a:lnTo>
                  <a:lnTo>
                    <a:pt x="99110" y="411204"/>
                  </a:lnTo>
                  <a:lnTo>
                    <a:pt x="137293" y="431923"/>
                  </a:lnTo>
                  <a:lnTo>
                    <a:pt x="179488" y="445015"/>
                  </a:lnTo>
                  <a:lnTo>
                    <a:pt x="224790" y="449579"/>
                  </a:lnTo>
                  <a:lnTo>
                    <a:pt x="270091" y="445015"/>
                  </a:lnTo>
                  <a:lnTo>
                    <a:pt x="312286" y="431923"/>
                  </a:lnTo>
                  <a:lnTo>
                    <a:pt x="350469" y="411204"/>
                  </a:lnTo>
                  <a:lnTo>
                    <a:pt x="383738" y="383762"/>
                  </a:lnTo>
                  <a:lnTo>
                    <a:pt x="411187" y="350497"/>
                  </a:lnTo>
                  <a:lnTo>
                    <a:pt x="431914" y="312312"/>
                  </a:lnTo>
                  <a:lnTo>
                    <a:pt x="445012" y="270109"/>
                  </a:lnTo>
                  <a:lnTo>
                    <a:pt x="449580" y="224789"/>
                  </a:lnTo>
                  <a:lnTo>
                    <a:pt x="445012" y="179470"/>
                  </a:lnTo>
                  <a:lnTo>
                    <a:pt x="431914" y="137267"/>
                  </a:lnTo>
                  <a:lnTo>
                    <a:pt x="411187" y="99082"/>
                  </a:lnTo>
                  <a:lnTo>
                    <a:pt x="383738" y="65817"/>
                  </a:lnTo>
                  <a:lnTo>
                    <a:pt x="350469" y="38375"/>
                  </a:lnTo>
                  <a:lnTo>
                    <a:pt x="312286" y="17656"/>
                  </a:lnTo>
                  <a:lnTo>
                    <a:pt x="270091" y="4564"/>
                  </a:lnTo>
                  <a:lnTo>
                    <a:pt x="2247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722875" y="1665732"/>
              <a:ext cx="224790" cy="449580"/>
            </a:xfrm>
            <a:custGeom>
              <a:avLst/>
              <a:gdLst/>
              <a:ahLst/>
              <a:cxnLst/>
              <a:rect l="l" t="t" r="r" b="b"/>
              <a:pathLst>
                <a:path w="224789" h="449580">
                  <a:moveTo>
                    <a:pt x="224789" y="0"/>
                  </a:moveTo>
                  <a:lnTo>
                    <a:pt x="179949" y="4474"/>
                  </a:lnTo>
                  <a:lnTo>
                    <a:pt x="138124" y="17315"/>
                  </a:lnTo>
                  <a:lnTo>
                    <a:pt x="100198" y="37652"/>
                  </a:lnTo>
                  <a:lnTo>
                    <a:pt x="67056" y="64611"/>
                  </a:lnTo>
                  <a:lnTo>
                    <a:pt x="39580" y="97321"/>
                  </a:lnTo>
                  <a:lnTo>
                    <a:pt x="18657" y="134909"/>
                  </a:lnTo>
                  <a:lnTo>
                    <a:pt x="5168" y="176504"/>
                  </a:lnTo>
                  <a:lnTo>
                    <a:pt x="0" y="221233"/>
                  </a:lnTo>
                  <a:lnTo>
                    <a:pt x="3870" y="266623"/>
                  </a:lnTo>
                  <a:lnTo>
                    <a:pt x="16315" y="309026"/>
                  </a:lnTo>
                  <a:lnTo>
                    <a:pt x="36446" y="347531"/>
                  </a:lnTo>
                  <a:lnTo>
                    <a:pt x="63372" y="381222"/>
                  </a:lnTo>
                  <a:lnTo>
                    <a:pt x="96204" y="409186"/>
                  </a:lnTo>
                  <a:lnTo>
                    <a:pt x="134052" y="430510"/>
                  </a:lnTo>
                  <a:lnTo>
                    <a:pt x="176025" y="444279"/>
                  </a:lnTo>
                  <a:lnTo>
                    <a:pt x="221234" y="449579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4722875" y="1665732"/>
              <a:ext cx="224790" cy="449580"/>
            </a:xfrm>
            <a:custGeom>
              <a:avLst/>
              <a:gdLst/>
              <a:ahLst/>
              <a:cxnLst/>
              <a:rect l="l" t="t" r="r" b="b"/>
              <a:pathLst>
                <a:path w="224789" h="449580">
                  <a:moveTo>
                    <a:pt x="221234" y="449579"/>
                  </a:moveTo>
                  <a:lnTo>
                    <a:pt x="176025" y="444279"/>
                  </a:lnTo>
                  <a:lnTo>
                    <a:pt x="134052" y="430510"/>
                  </a:lnTo>
                  <a:lnTo>
                    <a:pt x="96204" y="409186"/>
                  </a:lnTo>
                  <a:lnTo>
                    <a:pt x="63372" y="381222"/>
                  </a:lnTo>
                  <a:lnTo>
                    <a:pt x="36446" y="347531"/>
                  </a:lnTo>
                  <a:lnTo>
                    <a:pt x="16315" y="309026"/>
                  </a:lnTo>
                  <a:lnTo>
                    <a:pt x="3870" y="266623"/>
                  </a:lnTo>
                  <a:lnTo>
                    <a:pt x="0" y="221233"/>
                  </a:lnTo>
                  <a:lnTo>
                    <a:pt x="5168" y="176504"/>
                  </a:lnTo>
                  <a:lnTo>
                    <a:pt x="18657" y="134909"/>
                  </a:lnTo>
                  <a:lnTo>
                    <a:pt x="39580" y="97321"/>
                  </a:lnTo>
                  <a:lnTo>
                    <a:pt x="67056" y="64611"/>
                  </a:lnTo>
                  <a:lnTo>
                    <a:pt x="100198" y="37652"/>
                  </a:lnTo>
                  <a:lnTo>
                    <a:pt x="138124" y="17315"/>
                  </a:lnTo>
                  <a:lnTo>
                    <a:pt x="179949" y="4474"/>
                  </a:lnTo>
                  <a:lnTo>
                    <a:pt x="224789" y="0"/>
                  </a:lnTo>
                  <a:lnTo>
                    <a:pt x="221234" y="44957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4947666" y="1665732"/>
              <a:ext cx="224790" cy="449580"/>
            </a:xfrm>
            <a:custGeom>
              <a:avLst/>
              <a:gdLst/>
              <a:ahLst/>
              <a:cxnLst/>
              <a:rect l="l" t="t" r="r" b="b"/>
              <a:pathLst>
                <a:path w="224789" h="449580">
                  <a:moveTo>
                    <a:pt x="3556" y="0"/>
                  </a:moveTo>
                  <a:lnTo>
                    <a:pt x="0" y="449579"/>
                  </a:lnTo>
                  <a:lnTo>
                    <a:pt x="44840" y="445105"/>
                  </a:lnTo>
                  <a:lnTo>
                    <a:pt x="86665" y="432264"/>
                  </a:lnTo>
                  <a:lnTo>
                    <a:pt x="124591" y="411927"/>
                  </a:lnTo>
                  <a:lnTo>
                    <a:pt x="157733" y="384968"/>
                  </a:lnTo>
                  <a:lnTo>
                    <a:pt x="185209" y="352258"/>
                  </a:lnTo>
                  <a:lnTo>
                    <a:pt x="206132" y="314670"/>
                  </a:lnTo>
                  <a:lnTo>
                    <a:pt x="219621" y="273075"/>
                  </a:lnTo>
                  <a:lnTo>
                    <a:pt x="224789" y="228345"/>
                  </a:lnTo>
                  <a:lnTo>
                    <a:pt x="220919" y="182956"/>
                  </a:lnTo>
                  <a:lnTo>
                    <a:pt x="208474" y="140553"/>
                  </a:lnTo>
                  <a:lnTo>
                    <a:pt x="188343" y="102048"/>
                  </a:lnTo>
                  <a:lnTo>
                    <a:pt x="161416" y="68357"/>
                  </a:lnTo>
                  <a:lnTo>
                    <a:pt x="128585" y="40393"/>
                  </a:lnTo>
                  <a:lnTo>
                    <a:pt x="90737" y="19069"/>
                  </a:lnTo>
                  <a:lnTo>
                    <a:pt x="48764" y="5300"/>
                  </a:lnTo>
                  <a:lnTo>
                    <a:pt x="3556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4947666" y="1665732"/>
              <a:ext cx="224790" cy="449580"/>
            </a:xfrm>
            <a:custGeom>
              <a:avLst/>
              <a:gdLst/>
              <a:ahLst/>
              <a:cxnLst/>
              <a:rect l="l" t="t" r="r" b="b"/>
              <a:pathLst>
                <a:path w="224789" h="449580">
                  <a:moveTo>
                    <a:pt x="3556" y="0"/>
                  </a:moveTo>
                  <a:lnTo>
                    <a:pt x="48764" y="5300"/>
                  </a:lnTo>
                  <a:lnTo>
                    <a:pt x="90737" y="19069"/>
                  </a:lnTo>
                  <a:lnTo>
                    <a:pt x="128585" y="40393"/>
                  </a:lnTo>
                  <a:lnTo>
                    <a:pt x="161416" y="68357"/>
                  </a:lnTo>
                  <a:lnTo>
                    <a:pt x="188343" y="102048"/>
                  </a:lnTo>
                  <a:lnTo>
                    <a:pt x="208474" y="140553"/>
                  </a:lnTo>
                  <a:lnTo>
                    <a:pt x="220919" y="182956"/>
                  </a:lnTo>
                  <a:lnTo>
                    <a:pt x="224789" y="228345"/>
                  </a:lnTo>
                  <a:lnTo>
                    <a:pt x="219621" y="273075"/>
                  </a:lnTo>
                  <a:lnTo>
                    <a:pt x="206132" y="314670"/>
                  </a:lnTo>
                  <a:lnTo>
                    <a:pt x="185209" y="352258"/>
                  </a:lnTo>
                  <a:lnTo>
                    <a:pt x="157733" y="384968"/>
                  </a:lnTo>
                  <a:lnTo>
                    <a:pt x="124591" y="411927"/>
                  </a:lnTo>
                  <a:lnTo>
                    <a:pt x="86665" y="432264"/>
                  </a:lnTo>
                  <a:lnTo>
                    <a:pt x="44840" y="445105"/>
                  </a:lnTo>
                  <a:lnTo>
                    <a:pt x="0" y="449579"/>
                  </a:lnTo>
                  <a:lnTo>
                    <a:pt x="3556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77740" y="1726692"/>
              <a:ext cx="338327" cy="338327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5317235" y="1679448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10" h="449580">
                  <a:moveTo>
                    <a:pt x="224027" y="0"/>
                  </a:move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89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79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5" y="224789"/>
                  </a:ln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5317235" y="1679448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10" h="449580">
                  <a:moveTo>
                    <a:pt x="448055" y="224789"/>
                  </a:move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89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79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5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355335" y="1749552"/>
              <a:ext cx="371855" cy="381000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71628" y="3416807"/>
              <a:ext cx="1624965" cy="1597660"/>
            </a:xfrm>
            <a:custGeom>
              <a:avLst/>
              <a:gdLst/>
              <a:ahLst/>
              <a:cxnLst/>
              <a:rect l="l" t="t" r="r" b="b"/>
              <a:pathLst>
                <a:path w="1624964" h="1597660">
                  <a:moveTo>
                    <a:pt x="449580" y="804672"/>
                  </a:moveTo>
                  <a:lnTo>
                    <a:pt x="445008" y="759536"/>
                  </a:lnTo>
                  <a:lnTo>
                    <a:pt x="431901" y="717486"/>
                  </a:lnTo>
                  <a:lnTo>
                    <a:pt x="411187" y="679437"/>
                  </a:lnTo>
                  <a:lnTo>
                    <a:pt x="383730" y="646277"/>
                  </a:lnTo>
                  <a:lnTo>
                    <a:pt x="350469" y="618921"/>
                  </a:lnTo>
                  <a:lnTo>
                    <a:pt x="312280" y="598258"/>
                  </a:lnTo>
                  <a:lnTo>
                    <a:pt x="270090" y="585203"/>
                  </a:lnTo>
                  <a:lnTo>
                    <a:pt x="224790" y="580644"/>
                  </a:lnTo>
                  <a:lnTo>
                    <a:pt x="179476" y="585203"/>
                  </a:lnTo>
                  <a:lnTo>
                    <a:pt x="137287" y="598258"/>
                  </a:lnTo>
                  <a:lnTo>
                    <a:pt x="99098" y="618921"/>
                  </a:lnTo>
                  <a:lnTo>
                    <a:pt x="65836" y="646277"/>
                  </a:lnTo>
                  <a:lnTo>
                    <a:pt x="38379" y="679437"/>
                  </a:lnTo>
                  <a:lnTo>
                    <a:pt x="17665" y="717486"/>
                  </a:lnTo>
                  <a:lnTo>
                    <a:pt x="4559" y="759536"/>
                  </a:lnTo>
                  <a:lnTo>
                    <a:pt x="0" y="804672"/>
                  </a:lnTo>
                  <a:lnTo>
                    <a:pt x="4559" y="849820"/>
                  </a:lnTo>
                  <a:lnTo>
                    <a:pt x="17665" y="891870"/>
                  </a:lnTo>
                  <a:lnTo>
                    <a:pt x="38379" y="929919"/>
                  </a:lnTo>
                  <a:lnTo>
                    <a:pt x="65836" y="963079"/>
                  </a:lnTo>
                  <a:lnTo>
                    <a:pt x="99098" y="990434"/>
                  </a:lnTo>
                  <a:lnTo>
                    <a:pt x="137287" y="1011097"/>
                  </a:lnTo>
                  <a:lnTo>
                    <a:pt x="179476" y="1024153"/>
                  </a:lnTo>
                  <a:lnTo>
                    <a:pt x="224790" y="1028700"/>
                  </a:lnTo>
                  <a:lnTo>
                    <a:pt x="270090" y="1024153"/>
                  </a:lnTo>
                  <a:lnTo>
                    <a:pt x="312280" y="1011097"/>
                  </a:lnTo>
                  <a:lnTo>
                    <a:pt x="350469" y="990434"/>
                  </a:lnTo>
                  <a:lnTo>
                    <a:pt x="383730" y="963079"/>
                  </a:lnTo>
                  <a:lnTo>
                    <a:pt x="411187" y="929919"/>
                  </a:lnTo>
                  <a:lnTo>
                    <a:pt x="431901" y="891870"/>
                  </a:lnTo>
                  <a:lnTo>
                    <a:pt x="445008" y="849820"/>
                  </a:lnTo>
                  <a:lnTo>
                    <a:pt x="449580" y="804672"/>
                  </a:lnTo>
                  <a:close/>
                </a:path>
                <a:path w="1624964" h="1597660">
                  <a:moveTo>
                    <a:pt x="458724" y="224790"/>
                  </a:moveTo>
                  <a:lnTo>
                    <a:pt x="454164" y="179476"/>
                  </a:lnTo>
                  <a:lnTo>
                    <a:pt x="441109" y="137274"/>
                  </a:lnTo>
                  <a:lnTo>
                    <a:pt x="420458" y="99085"/>
                  </a:lnTo>
                  <a:lnTo>
                    <a:pt x="393103" y="65824"/>
                  </a:lnTo>
                  <a:lnTo>
                    <a:pt x="359943" y="38379"/>
                  </a:lnTo>
                  <a:lnTo>
                    <a:pt x="321894" y="17665"/>
                  </a:lnTo>
                  <a:lnTo>
                    <a:pt x="279831" y="4572"/>
                  </a:lnTo>
                  <a:lnTo>
                    <a:pt x="234696" y="0"/>
                  </a:lnTo>
                  <a:lnTo>
                    <a:pt x="189547" y="4572"/>
                  </a:lnTo>
                  <a:lnTo>
                    <a:pt x="147485" y="17665"/>
                  </a:lnTo>
                  <a:lnTo>
                    <a:pt x="109435" y="38379"/>
                  </a:lnTo>
                  <a:lnTo>
                    <a:pt x="76276" y="65824"/>
                  </a:lnTo>
                  <a:lnTo>
                    <a:pt x="48920" y="99085"/>
                  </a:lnTo>
                  <a:lnTo>
                    <a:pt x="28270" y="137274"/>
                  </a:lnTo>
                  <a:lnTo>
                    <a:pt x="15214" y="179476"/>
                  </a:lnTo>
                  <a:lnTo>
                    <a:pt x="10668" y="224790"/>
                  </a:lnTo>
                  <a:lnTo>
                    <a:pt x="15214" y="270116"/>
                  </a:lnTo>
                  <a:lnTo>
                    <a:pt x="28270" y="312318"/>
                  </a:lnTo>
                  <a:lnTo>
                    <a:pt x="48920" y="350507"/>
                  </a:lnTo>
                  <a:lnTo>
                    <a:pt x="76276" y="383768"/>
                  </a:lnTo>
                  <a:lnTo>
                    <a:pt x="109435" y="411213"/>
                  </a:lnTo>
                  <a:lnTo>
                    <a:pt x="147485" y="431927"/>
                  </a:lnTo>
                  <a:lnTo>
                    <a:pt x="189547" y="445020"/>
                  </a:lnTo>
                  <a:lnTo>
                    <a:pt x="234696" y="449580"/>
                  </a:lnTo>
                  <a:lnTo>
                    <a:pt x="279831" y="445020"/>
                  </a:lnTo>
                  <a:lnTo>
                    <a:pt x="321894" y="431927"/>
                  </a:lnTo>
                  <a:lnTo>
                    <a:pt x="359943" y="411213"/>
                  </a:lnTo>
                  <a:lnTo>
                    <a:pt x="393103" y="383768"/>
                  </a:lnTo>
                  <a:lnTo>
                    <a:pt x="420458" y="350507"/>
                  </a:lnTo>
                  <a:lnTo>
                    <a:pt x="441109" y="312318"/>
                  </a:lnTo>
                  <a:lnTo>
                    <a:pt x="454164" y="270116"/>
                  </a:lnTo>
                  <a:lnTo>
                    <a:pt x="458724" y="224790"/>
                  </a:lnTo>
                  <a:close/>
                </a:path>
                <a:path w="1624964" h="1597660">
                  <a:moveTo>
                    <a:pt x="1036320" y="1372362"/>
                  </a:moveTo>
                  <a:lnTo>
                    <a:pt x="1031748" y="1327048"/>
                  </a:lnTo>
                  <a:lnTo>
                    <a:pt x="1018641" y="1284846"/>
                  </a:lnTo>
                  <a:lnTo>
                    <a:pt x="997927" y="1246657"/>
                  </a:lnTo>
                  <a:lnTo>
                    <a:pt x="970470" y="1213396"/>
                  </a:lnTo>
                  <a:lnTo>
                    <a:pt x="937209" y="1185951"/>
                  </a:lnTo>
                  <a:lnTo>
                    <a:pt x="899020" y="1165237"/>
                  </a:lnTo>
                  <a:lnTo>
                    <a:pt x="856830" y="1152144"/>
                  </a:lnTo>
                  <a:lnTo>
                    <a:pt x="811530" y="1147572"/>
                  </a:lnTo>
                  <a:lnTo>
                    <a:pt x="766216" y="1152144"/>
                  </a:lnTo>
                  <a:lnTo>
                    <a:pt x="724027" y="1165237"/>
                  </a:lnTo>
                  <a:lnTo>
                    <a:pt x="685838" y="1185951"/>
                  </a:lnTo>
                  <a:lnTo>
                    <a:pt x="652576" y="1213396"/>
                  </a:lnTo>
                  <a:lnTo>
                    <a:pt x="625119" y="1246657"/>
                  </a:lnTo>
                  <a:lnTo>
                    <a:pt x="604405" y="1284846"/>
                  </a:lnTo>
                  <a:lnTo>
                    <a:pt x="591299" y="1327048"/>
                  </a:lnTo>
                  <a:lnTo>
                    <a:pt x="586740" y="1372362"/>
                  </a:lnTo>
                  <a:lnTo>
                    <a:pt x="591299" y="1417688"/>
                  </a:lnTo>
                  <a:lnTo>
                    <a:pt x="604405" y="1459890"/>
                  </a:lnTo>
                  <a:lnTo>
                    <a:pt x="625119" y="1498079"/>
                  </a:lnTo>
                  <a:lnTo>
                    <a:pt x="652576" y="1531340"/>
                  </a:lnTo>
                  <a:lnTo>
                    <a:pt x="685838" y="1558785"/>
                  </a:lnTo>
                  <a:lnTo>
                    <a:pt x="724027" y="1579499"/>
                  </a:lnTo>
                  <a:lnTo>
                    <a:pt x="766216" y="1592592"/>
                  </a:lnTo>
                  <a:lnTo>
                    <a:pt x="811530" y="1597152"/>
                  </a:lnTo>
                  <a:lnTo>
                    <a:pt x="856830" y="1592592"/>
                  </a:lnTo>
                  <a:lnTo>
                    <a:pt x="899020" y="1579499"/>
                  </a:lnTo>
                  <a:lnTo>
                    <a:pt x="937209" y="1558785"/>
                  </a:lnTo>
                  <a:lnTo>
                    <a:pt x="970470" y="1531340"/>
                  </a:lnTo>
                  <a:lnTo>
                    <a:pt x="997927" y="1498079"/>
                  </a:lnTo>
                  <a:lnTo>
                    <a:pt x="1018641" y="1459890"/>
                  </a:lnTo>
                  <a:lnTo>
                    <a:pt x="1031748" y="1417688"/>
                  </a:lnTo>
                  <a:lnTo>
                    <a:pt x="1036320" y="1372362"/>
                  </a:lnTo>
                  <a:close/>
                </a:path>
                <a:path w="1624964" h="1597660">
                  <a:moveTo>
                    <a:pt x="1043940" y="723900"/>
                  </a:moveTo>
                  <a:lnTo>
                    <a:pt x="1039368" y="678764"/>
                  </a:lnTo>
                  <a:lnTo>
                    <a:pt x="1026261" y="636714"/>
                  </a:lnTo>
                  <a:lnTo>
                    <a:pt x="1005547" y="598665"/>
                  </a:lnTo>
                  <a:lnTo>
                    <a:pt x="978090" y="565505"/>
                  </a:lnTo>
                  <a:lnTo>
                    <a:pt x="944829" y="538149"/>
                  </a:lnTo>
                  <a:lnTo>
                    <a:pt x="906640" y="517486"/>
                  </a:lnTo>
                  <a:lnTo>
                    <a:pt x="864450" y="504431"/>
                  </a:lnTo>
                  <a:lnTo>
                    <a:pt x="819150" y="499872"/>
                  </a:lnTo>
                  <a:lnTo>
                    <a:pt x="773836" y="504431"/>
                  </a:lnTo>
                  <a:lnTo>
                    <a:pt x="731647" y="517486"/>
                  </a:lnTo>
                  <a:lnTo>
                    <a:pt x="693458" y="538149"/>
                  </a:lnTo>
                  <a:lnTo>
                    <a:pt x="660196" y="565505"/>
                  </a:lnTo>
                  <a:lnTo>
                    <a:pt x="632739" y="598665"/>
                  </a:lnTo>
                  <a:lnTo>
                    <a:pt x="612025" y="636714"/>
                  </a:lnTo>
                  <a:lnTo>
                    <a:pt x="598919" y="678764"/>
                  </a:lnTo>
                  <a:lnTo>
                    <a:pt x="594360" y="723900"/>
                  </a:lnTo>
                  <a:lnTo>
                    <a:pt x="598919" y="769048"/>
                  </a:lnTo>
                  <a:lnTo>
                    <a:pt x="612025" y="811098"/>
                  </a:lnTo>
                  <a:lnTo>
                    <a:pt x="632739" y="849147"/>
                  </a:lnTo>
                  <a:lnTo>
                    <a:pt x="660196" y="882307"/>
                  </a:lnTo>
                  <a:lnTo>
                    <a:pt x="693458" y="909662"/>
                  </a:lnTo>
                  <a:lnTo>
                    <a:pt x="731647" y="930325"/>
                  </a:lnTo>
                  <a:lnTo>
                    <a:pt x="773836" y="943381"/>
                  </a:lnTo>
                  <a:lnTo>
                    <a:pt x="819150" y="947928"/>
                  </a:lnTo>
                  <a:lnTo>
                    <a:pt x="864450" y="943381"/>
                  </a:lnTo>
                  <a:lnTo>
                    <a:pt x="906640" y="930325"/>
                  </a:lnTo>
                  <a:lnTo>
                    <a:pt x="944829" y="909662"/>
                  </a:lnTo>
                  <a:lnTo>
                    <a:pt x="978090" y="882307"/>
                  </a:lnTo>
                  <a:lnTo>
                    <a:pt x="1005547" y="849147"/>
                  </a:lnTo>
                  <a:lnTo>
                    <a:pt x="1026261" y="811098"/>
                  </a:lnTo>
                  <a:lnTo>
                    <a:pt x="1039368" y="769048"/>
                  </a:lnTo>
                  <a:lnTo>
                    <a:pt x="1043940" y="723900"/>
                  </a:lnTo>
                  <a:close/>
                </a:path>
                <a:path w="1624964" h="1597660">
                  <a:moveTo>
                    <a:pt x="1624584" y="799338"/>
                  </a:moveTo>
                  <a:lnTo>
                    <a:pt x="1620012" y="754024"/>
                  </a:lnTo>
                  <a:lnTo>
                    <a:pt x="1606918" y="711822"/>
                  </a:lnTo>
                  <a:lnTo>
                    <a:pt x="1586204" y="673633"/>
                  </a:lnTo>
                  <a:lnTo>
                    <a:pt x="1558759" y="640372"/>
                  </a:lnTo>
                  <a:lnTo>
                    <a:pt x="1525498" y="612927"/>
                  </a:lnTo>
                  <a:lnTo>
                    <a:pt x="1487309" y="592213"/>
                  </a:lnTo>
                  <a:lnTo>
                    <a:pt x="1445107" y="579120"/>
                  </a:lnTo>
                  <a:lnTo>
                    <a:pt x="1399794" y="574548"/>
                  </a:lnTo>
                  <a:lnTo>
                    <a:pt x="1354467" y="579120"/>
                  </a:lnTo>
                  <a:lnTo>
                    <a:pt x="1312265" y="592213"/>
                  </a:lnTo>
                  <a:lnTo>
                    <a:pt x="1274076" y="612927"/>
                  </a:lnTo>
                  <a:lnTo>
                    <a:pt x="1240815" y="640372"/>
                  </a:lnTo>
                  <a:lnTo>
                    <a:pt x="1213370" y="673633"/>
                  </a:lnTo>
                  <a:lnTo>
                    <a:pt x="1192657" y="711822"/>
                  </a:lnTo>
                  <a:lnTo>
                    <a:pt x="1179563" y="754024"/>
                  </a:lnTo>
                  <a:lnTo>
                    <a:pt x="1175004" y="799338"/>
                  </a:lnTo>
                  <a:lnTo>
                    <a:pt x="1179563" y="844664"/>
                  </a:lnTo>
                  <a:lnTo>
                    <a:pt x="1192657" y="886866"/>
                  </a:lnTo>
                  <a:lnTo>
                    <a:pt x="1213370" y="925055"/>
                  </a:lnTo>
                  <a:lnTo>
                    <a:pt x="1240815" y="958316"/>
                  </a:lnTo>
                  <a:lnTo>
                    <a:pt x="1274076" y="985761"/>
                  </a:lnTo>
                  <a:lnTo>
                    <a:pt x="1312265" y="1006475"/>
                  </a:lnTo>
                  <a:lnTo>
                    <a:pt x="1354467" y="1019568"/>
                  </a:lnTo>
                  <a:lnTo>
                    <a:pt x="1399794" y="1024128"/>
                  </a:lnTo>
                  <a:lnTo>
                    <a:pt x="1445107" y="1019568"/>
                  </a:lnTo>
                  <a:lnTo>
                    <a:pt x="1487309" y="1006475"/>
                  </a:lnTo>
                  <a:lnTo>
                    <a:pt x="1525498" y="985761"/>
                  </a:lnTo>
                  <a:lnTo>
                    <a:pt x="1558759" y="958316"/>
                  </a:lnTo>
                  <a:lnTo>
                    <a:pt x="1586204" y="925055"/>
                  </a:lnTo>
                  <a:lnTo>
                    <a:pt x="1606918" y="886866"/>
                  </a:lnTo>
                  <a:lnTo>
                    <a:pt x="1620012" y="844664"/>
                  </a:lnTo>
                  <a:lnTo>
                    <a:pt x="1624584" y="7993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166616" y="1103376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10" h="449580">
                  <a:moveTo>
                    <a:pt x="224028" y="0"/>
                  </a:move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89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8" y="449579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6" y="224789"/>
                  </a:ln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166616" y="1103376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10" h="449580">
                  <a:moveTo>
                    <a:pt x="448056" y="224789"/>
                  </a:move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8" y="0"/>
                  </a:ln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89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8" y="449579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6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04716" y="1173480"/>
              <a:ext cx="371855" cy="381000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5332475" y="1124712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79" h="448309">
                  <a:moveTo>
                    <a:pt x="224789" y="0"/>
                  </a:moveTo>
                  <a:lnTo>
                    <a:pt x="179470" y="4552"/>
                  </a:lnTo>
                  <a:lnTo>
                    <a:pt x="137267" y="17609"/>
                  </a:lnTo>
                  <a:lnTo>
                    <a:pt x="99082" y="38268"/>
                  </a:lnTo>
                  <a:lnTo>
                    <a:pt x="65817" y="65627"/>
                  </a:lnTo>
                  <a:lnTo>
                    <a:pt x="38375" y="98784"/>
                  </a:lnTo>
                  <a:lnTo>
                    <a:pt x="17656" y="136838"/>
                  </a:lnTo>
                  <a:lnTo>
                    <a:pt x="4564" y="178886"/>
                  </a:lnTo>
                  <a:lnTo>
                    <a:pt x="0" y="224027"/>
                  </a:lnTo>
                  <a:lnTo>
                    <a:pt x="4564" y="269169"/>
                  </a:lnTo>
                  <a:lnTo>
                    <a:pt x="17656" y="311217"/>
                  </a:lnTo>
                  <a:lnTo>
                    <a:pt x="38375" y="349271"/>
                  </a:lnTo>
                  <a:lnTo>
                    <a:pt x="65817" y="382428"/>
                  </a:lnTo>
                  <a:lnTo>
                    <a:pt x="99082" y="409787"/>
                  </a:lnTo>
                  <a:lnTo>
                    <a:pt x="137267" y="430446"/>
                  </a:lnTo>
                  <a:lnTo>
                    <a:pt x="179470" y="443503"/>
                  </a:lnTo>
                  <a:lnTo>
                    <a:pt x="224789" y="448055"/>
                  </a:lnTo>
                  <a:lnTo>
                    <a:pt x="270109" y="443503"/>
                  </a:lnTo>
                  <a:lnTo>
                    <a:pt x="312312" y="430446"/>
                  </a:lnTo>
                  <a:lnTo>
                    <a:pt x="350497" y="409787"/>
                  </a:lnTo>
                  <a:lnTo>
                    <a:pt x="383762" y="382428"/>
                  </a:lnTo>
                  <a:lnTo>
                    <a:pt x="411204" y="349271"/>
                  </a:lnTo>
                  <a:lnTo>
                    <a:pt x="431923" y="311217"/>
                  </a:lnTo>
                  <a:lnTo>
                    <a:pt x="445015" y="269169"/>
                  </a:lnTo>
                  <a:lnTo>
                    <a:pt x="449579" y="224027"/>
                  </a:lnTo>
                  <a:lnTo>
                    <a:pt x="445015" y="178886"/>
                  </a:lnTo>
                  <a:lnTo>
                    <a:pt x="431923" y="136838"/>
                  </a:lnTo>
                  <a:lnTo>
                    <a:pt x="411204" y="98784"/>
                  </a:lnTo>
                  <a:lnTo>
                    <a:pt x="383762" y="65627"/>
                  </a:lnTo>
                  <a:lnTo>
                    <a:pt x="350497" y="38268"/>
                  </a:lnTo>
                  <a:lnTo>
                    <a:pt x="312312" y="17609"/>
                  </a:lnTo>
                  <a:lnTo>
                    <a:pt x="270109" y="4552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5332475" y="1124712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79" h="448309">
                  <a:moveTo>
                    <a:pt x="449579" y="224027"/>
                  </a:moveTo>
                  <a:lnTo>
                    <a:pt x="445015" y="178886"/>
                  </a:lnTo>
                  <a:lnTo>
                    <a:pt x="431923" y="136838"/>
                  </a:lnTo>
                  <a:lnTo>
                    <a:pt x="411204" y="98784"/>
                  </a:lnTo>
                  <a:lnTo>
                    <a:pt x="383762" y="65627"/>
                  </a:lnTo>
                  <a:lnTo>
                    <a:pt x="350497" y="38268"/>
                  </a:lnTo>
                  <a:lnTo>
                    <a:pt x="312312" y="17609"/>
                  </a:lnTo>
                  <a:lnTo>
                    <a:pt x="270109" y="4552"/>
                  </a:lnTo>
                  <a:lnTo>
                    <a:pt x="224789" y="0"/>
                  </a:lnTo>
                  <a:lnTo>
                    <a:pt x="179470" y="4552"/>
                  </a:lnTo>
                  <a:lnTo>
                    <a:pt x="137267" y="17609"/>
                  </a:lnTo>
                  <a:lnTo>
                    <a:pt x="99082" y="38268"/>
                  </a:lnTo>
                  <a:lnTo>
                    <a:pt x="65817" y="65627"/>
                  </a:lnTo>
                  <a:lnTo>
                    <a:pt x="38375" y="98784"/>
                  </a:lnTo>
                  <a:lnTo>
                    <a:pt x="17656" y="136838"/>
                  </a:lnTo>
                  <a:lnTo>
                    <a:pt x="4564" y="178886"/>
                  </a:lnTo>
                  <a:lnTo>
                    <a:pt x="0" y="224027"/>
                  </a:lnTo>
                  <a:lnTo>
                    <a:pt x="4564" y="269169"/>
                  </a:lnTo>
                  <a:lnTo>
                    <a:pt x="17656" y="311217"/>
                  </a:lnTo>
                  <a:lnTo>
                    <a:pt x="38375" y="349271"/>
                  </a:lnTo>
                  <a:lnTo>
                    <a:pt x="65817" y="382428"/>
                  </a:lnTo>
                  <a:lnTo>
                    <a:pt x="99082" y="409787"/>
                  </a:lnTo>
                  <a:lnTo>
                    <a:pt x="137267" y="430446"/>
                  </a:lnTo>
                  <a:lnTo>
                    <a:pt x="179470" y="443503"/>
                  </a:lnTo>
                  <a:lnTo>
                    <a:pt x="224789" y="448055"/>
                  </a:lnTo>
                  <a:lnTo>
                    <a:pt x="270109" y="443503"/>
                  </a:lnTo>
                  <a:lnTo>
                    <a:pt x="312312" y="430446"/>
                  </a:lnTo>
                  <a:lnTo>
                    <a:pt x="350497" y="409787"/>
                  </a:lnTo>
                  <a:lnTo>
                    <a:pt x="383762" y="382428"/>
                  </a:lnTo>
                  <a:lnTo>
                    <a:pt x="411204" y="349271"/>
                  </a:lnTo>
                  <a:lnTo>
                    <a:pt x="431923" y="311217"/>
                  </a:lnTo>
                  <a:lnTo>
                    <a:pt x="445015" y="269169"/>
                  </a:lnTo>
                  <a:lnTo>
                    <a:pt x="449579" y="22402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370575" y="1194816"/>
              <a:ext cx="371855" cy="379475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2983991" y="1072896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10" h="449580">
                  <a:moveTo>
                    <a:pt x="224027" y="0"/>
                  </a:move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89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79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6" y="224789"/>
                  </a:ln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983991" y="1072896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10" h="449580">
                  <a:moveTo>
                    <a:pt x="448056" y="224789"/>
                  </a:move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89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79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6" y="224789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22091" y="1143000"/>
              <a:ext cx="371856" cy="381000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3572255" y="1074420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79" h="448309">
                  <a:moveTo>
                    <a:pt x="224790" y="0"/>
                  </a:moveTo>
                  <a:lnTo>
                    <a:pt x="179470" y="4552"/>
                  </a:lnTo>
                  <a:lnTo>
                    <a:pt x="137267" y="17609"/>
                  </a:lnTo>
                  <a:lnTo>
                    <a:pt x="99082" y="38268"/>
                  </a:lnTo>
                  <a:lnTo>
                    <a:pt x="65817" y="65627"/>
                  </a:lnTo>
                  <a:lnTo>
                    <a:pt x="38375" y="98784"/>
                  </a:lnTo>
                  <a:lnTo>
                    <a:pt x="17656" y="136838"/>
                  </a:lnTo>
                  <a:lnTo>
                    <a:pt x="4564" y="178886"/>
                  </a:lnTo>
                  <a:lnTo>
                    <a:pt x="0" y="224027"/>
                  </a:lnTo>
                  <a:lnTo>
                    <a:pt x="4564" y="269169"/>
                  </a:lnTo>
                  <a:lnTo>
                    <a:pt x="17656" y="311217"/>
                  </a:lnTo>
                  <a:lnTo>
                    <a:pt x="38375" y="349271"/>
                  </a:lnTo>
                  <a:lnTo>
                    <a:pt x="65817" y="382428"/>
                  </a:lnTo>
                  <a:lnTo>
                    <a:pt x="99082" y="409787"/>
                  </a:lnTo>
                  <a:lnTo>
                    <a:pt x="137267" y="430446"/>
                  </a:lnTo>
                  <a:lnTo>
                    <a:pt x="179470" y="443503"/>
                  </a:lnTo>
                  <a:lnTo>
                    <a:pt x="224790" y="448055"/>
                  </a:lnTo>
                  <a:lnTo>
                    <a:pt x="270109" y="443503"/>
                  </a:lnTo>
                  <a:lnTo>
                    <a:pt x="312312" y="430446"/>
                  </a:lnTo>
                  <a:lnTo>
                    <a:pt x="350497" y="409787"/>
                  </a:lnTo>
                  <a:lnTo>
                    <a:pt x="383762" y="382428"/>
                  </a:lnTo>
                  <a:lnTo>
                    <a:pt x="411204" y="349271"/>
                  </a:lnTo>
                  <a:lnTo>
                    <a:pt x="431923" y="311217"/>
                  </a:lnTo>
                  <a:lnTo>
                    <a:pt x="445015" y="269169"/>
                  </a:lnTo>
                  <a:lnTo>
                    <a:pt x="449580" y="224027"/>
                  </a:lnTo>
                  <a:lnTo>
                    <a:pt x="445015" y="178886"/>
                  </a:lnTo>
                  <a:lnTo>
                    <a:pt x="431923" y="136838"/>
                  </a:lnTo>
                  <a:lnTo>
                    <a:pt x="411204" y="98784"/>
                  </a:lnTo>
                  <a:lnTo>
                    <a:pt x="383762" y="65627"/>
                  </a:lnTo>
                  <a:lnTo>
                    <a:pt x="350497" y="38268"/>
                  </a:lnTo>
                  <a:lnTo>
                    <a:pt x="312312" y="17609"/>
                  </a:lnTo>
                  <a:lnTo>
                    <a:pt x="270109" y="4552"/>
                  </a:lnTo>
                  <a:lnTo>
                    <a:pt x="22479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3572255" y="1074420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79" h="448309">
                  <a:moveTo>
                    <a:pt x="449580" y="224027"/>
                  </a:moveTo>
                  <a:lnTo>
                    <a:pt x="445015" y="178886"/>
                  </a:lnTo>
                  <a:lnTo>
                    <a:pt x="431923" y="136838"/>
                  </a:lnTo>
                  <a:lnTo>
                    <a:pt x="411204" y="98784"/>
                  </a:lnTo>
                  <a:lnTo>
                    <a:pt x="383762" y="65627"/>
                  </a:lnTo>
                  <a:lnTo>
                    <a:pt x="350497" y="38268"/>
                  </a:lnTo>
                  <a:lnTo>
                    <a:pt x="312312" y="17609"/>
                  </a:lnTo>
                  <a:lnTo>
                    <a:pt x="270109" y="4552"/>
                  </a:lnTo>
                  <a:lnTo>
                    <a:pt x="224790" y="0"/>
                  </a:lnTo>
                  <a:lnTo>
                    <a:pt x="179470" y="4552"/>
                  </a:lnTo>
                  <a:lnTo>
                    <a:pt x="137267" y="17609"/>
                  </a:lnTo>
                  <a:lnTo>
                    <a:pt x="99082" y="38268"/>
                  </a:lnTo>
                  <a:lnTo>
                    <a:pt x="65817" y="65627"/>
                  </a:lnTo>
                  <a:lnTo>
                    <a:pt x="38375" y="98784"/>
                  </a:lnTo>
                  <a:lnTo>
                    <a:pt x="17656" y="136838"/>
                  </a:lnTo>
                  <a:lnTo>
                    <a:pt x="4564" y="178886"/>
                  </a:lnTo>
                  <a:lnTo>
                    <a:pt x="0" y="224027"/>
                  </a:lnTo>
                  <a:lnTo>
                    <a:pt x="4564" y="269169"/>
                  </a:lnTo>
                  <a:lnTo>
                    <a:pt x="17656" y="311217"/>
                  </a:lnTo>
                  <a:lnTo>
                    <a:pt x="38375" y="349271"/>
                  </a:lnTo>
                  <a:lnTo>
                    <a:pt x="65817" y="382428"/>
                  </a:lnTo>
                  <a:lnTo>
                    <a:pt x="99082" y="409787"/>
                  </a:lnTo>
                  <a:lnTo>
                    <a:pt x="137267" y="430446"/>
                  </a:lnTo>
                  <a:lnTo>
                    <a:pt x="179470" y="443503"/>
                  </a:lnTo>
                  <a:lnTo>
                    <a:pt x="224790" y="448055"/>
                  </a:lnTo>
                  <a:lnTo>
                    <a:pt x="270109" y="443503"/>
                  </a:lnTo>
                  <a:lnTo>
                    <a:pt x="312312" y="430446"/>
                  </a:lnTo>
                  <a:lnTo>
                    <a:pt x="350497" y="409787"/>
                  </a:lnTo>
                  <a:lnTo>
                    <a:pt x="383762" y="382428"/>
                  </a:lnTo>
                  <a:lnTo>
                    <a:pt x="411204" y="349271"/>
                  </a:lnTo>
                  <a:lnTo>
                    <a:pt x="431923" y="311217"/>
                  </a:lnTo>
                  <a:lnTo>
                    <a:pt x="445015" y="269169"/>
                  </a:lnTo>
                  <a:lnTo>
                    <a:pt x="449580" y="224027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610355" y="1144524"/>
              <a:ext cx="373379" cy="381000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2385060" y="4573524"/>
              <a:ext cx="1015365" cy="1638300"/>
            </a:xfrm>
            <a:custGeom>
              <a:avLst/>
              <a:gdLst/>
              <a:ahLst/>
              <a:cxnLst/>
              <a:rect l="l" t="t" r="r" b="b"/>
              <a:pathLst>
                <a:path w="1015364" h="1638300">
                  <a:moveTo>
                    <a:pt x="448056" y="224790"/>
                  </a:moveTo>
                  <a:lnTo>
                    <a:pt x="443496" y="179476"/>
                  </a:lnTo>
                  <a:lnTo>
                    <a:pt x="430441" y="137274"/>
                  </a:lnTo>
                  <a:lnTo>
                    <a:pt x="409778" y="99085"/>
                  </a:lnTo>
                  <a:lnTo>
                    <a:pt x="382422" y="65824"/>
                  </a:lnTo>
                  <a:lnTo>
                    <a:pt x="349262" y="38379"/>
                  </a:lnTo>
                  <a:lnTo>
                    <a:pt x="311213" y="17665"/>
                  </a:lnTo>
                  <a:lnTo>
                    <a:pt x="269163" y="4572"/>
                  </a:lnTo>
                  <a:lnTo>
                    <a:pt x="224028" y="0"/>
                  </a:lnTo>
                  <a:lnTo>
                    <a:pt x="178879" y="4572"/>
                  </a:lnTo>
                  <a:lnTo>
                    <a:pt x="136829" y="17665"/>
                  </a:lnTo>
                  <a:lnTo>
                    <a:pt x="98780" y="38379"/>
                  </a:lnTo>
                  <a:lnTo>
                    <a:pt x="65620" y="65824"/>
                  </a:lnTo>
                  <a:lnTo>
                    <a:pt x="38265" y="99085"/>
                  </a:lnTo>
                  <a:lnTo>
                    <a:pt x="17602" y="137274"/>
                  </a:lnTo>
                  <a:lnTo>
                    <a:pt x="4546" y="179476"/>
                  </a:lnTo>
                  <a:lnTo>
                    <a:pt x="0" y="224790"/>
                  </a:lnTo>
                  <a:lnTo>
                    <a:pt x="4546" y="270116"/>
                  </a:lnTo>
                  <a:lnTo>
                    <a:pt x="17602" y="312318"/>
                  </a:lnTo>
                  <a:lnTo>
                    <a:pt x="38265" y="350507"/>
                  </a:lnTo>
                  <a:lnTo>
                    <a:pt x="65620" y="383768"/>
                  </a:lnTo>
                  <a:lnTo>
                    <a:pt x="98780" y="411213"/>
                  </a:lnTo>
                  <a:lnTo>
                    <a:pt x="136829" y="431927"/>
                  </a:lnTo>
                  <a:lnTo>
                    <a:pt x="178879" y="445020"/>
                  </a:lnTo>
                  <a:lnTo>
                    <a:pt x="224028" y="449580"/>
                  </a:lnTo>
                  <a:lnTo>
                    <a:pt x="269163" y="445020"/>
                  </a:lnTo>
                  <a:lnTo>
                    <a:pt x="311213" y="431927"/>
                  </a:lnTo>
                  <a:lnTo>
                    <a:pt x="349262" y="411213"/>
                  </a:lnTo>
                  <a:lnTo>
                    <a:pt x="382422" y="383768"/>
                  </a:lnTo>
                  <a:lnTo>
                    <a:pt x="409778" y="350507"/>
                  </a:lnTo>
                  <a:lnTo>
                    <a:pt x="430441" y="312318"/>
                  </a:lnTo>
                  <a:lnTo>
                    <a:pt x="443496" y="270116"/>
                  </a:lnTo>
                  <a:lnTo>
                    <a:pt x="448056" y="224790"/>
                  </a:lnTo>
                  <a:close/>
                </a:path>
                <a:path w="1015364" h="1638300">
                  <a:moveTo>
                    <a:pt x="1014984" y="1413510"/>
                  </a:moveTo>
                  <a:lnTo>
                    <a:pt x="1010412" y="1368209"/>
                  </a:lnTo>
                  <a:lnTo>
                    <a:pt x="997318" y="1326019"/>
                  </a:lnTo>
                  <a:lnTo>
                    <a:pt x="976604" y="1287830"/>
                  </a:lnTo>
                  <a:lnTo>
                    <a:pt x="949159" y="1254569"/>
                  </a:lnTo>
                  <a:lnTo>
                    <a:pt x="915898" y="1227112"/>
                  </a:lnTo>
                  <a:lnTo>
                    <a:pt x="877709" y="1206398"/>
                  </a:lnTo>
                  <a:lnTo>
                    <a:pt x="835507" y="1193292"/>
                  </a:lnTo>
                  <a:lnTo>
                    <a:pt x="790194" y="1188720"/>
                  </a:lnTo>
                  <a:lnTo>
                    <a:pt x="744867" y="1193292"/>
                  </a:lnTo>
                  <a:lnTo>
                    <a:pt x="702665" y="1206398"/>
                  </a:lnTo>
                  <a:lnTo>
                    <a:pt x="664476" y="1227112"/>
                  </a:lnTo>
                  <a:lnTo>
                    <a:pt x="631215" y="1254569"/>
                  </a:lnTo>
                  <a:lnTo>
                    <a:pt x="603770" y="1287830"/>
                  </a:lnTo>
                  <a:lnTo>
                    <a:pt x="583057" y="1326019"/>
                  </a:lnTo>
                  <a:lnTo>
                    <a:pt x="569963" y="1368209"/>
                  </a:lnTo>
                  <a:lnTo>
                    <a:pt x="565404" y="1413510"/>
                  </a:lnTo>
                  <a:lnTo>
                    <a:pt x="569963" y="1458823"/>
                  </a:lnTo>
                  <a:lnTo>
                    <a:pt x="583057" y="1501013"/>
                  </a:lnTo>
                  <a:lnTo>
                    <a:pt x="603770" y="1539201"/>
                  </a:lnTo>
                  <a:lnTo>
                    <a:pt x="631215" y="1572463"/>
                  </a:lnTo>
                  <a:lnTo>
                    <a:pt x="664476" y="1599920"/>
                  </a:lnTo>
                  <a:lnTo>
                    <a:pt x="702665" y="1620634"/>
                  </a:lnTo>
                  <a:lnTo>
                    <a:pt x="744867" y="1633740"/>
                  </a:lnTo>
                  <a:lnTo>
                    <a:pt x="790194" y="1638300"/>
                  </a:lnTo>
                  <a:lnTo>
                    <a:pt x="835507" y="1633740"/>
                  </a:lnTo>
                  <a:lnTo>
                    <a:pt x="877709" y="1620634"/>
                  </a:lnTo>
                  <a:lnTo>
                    <a:pt x="915898" y="1599920"/>
                  </a:lnTo>
                  <a:lnTo>
                    <a:pt x="949159" y="1572463"/>
                  </a:lnTo>
                  <a:lnTo>
                    <a:pt x="976604" y="1539201"/>
                  </a:lnTo>
                  <a:lnTo>
                    <a:pt x="997318" y="1501013"/>
                  </a:lnTo>
                  <a:lnTo>
                    <a:pt x="1010412" y="1458823"/>
                  </a:lnTo>
                  <a:lnTo>
                    <a:pt x="1014984" y="14135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2950463" y="5762244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449580" y="224789"/>
                  </a:moveTo>
                  <a:lnTo>
                    <a:pt x="445015" y="179488"/>
                  </a:lnTo>
                  <a:lnTo>
                    <a:pt x="431923" y="137293"/>
                  </a:lnTo>
                  <a:lnTo>
                    <a:pt x="411204" y="99110"/>
                  </a:lnTo>
                  <a:lnTo>
                    <a:pt x="383762" y="65841"/>
                  </a:lnTo>
                  <a:lnTo>
                    <a:pt x="350497" y="38392"/>
                  </a:lnTo>
                  <a:lnTo>
                    <a:pt x="312312" y="17665"/>
                  </a:lnTo>
                  <a:lnTo>
                    <a:pt x="270109" y="4567"/>
                  </a:lnTo>
                  <a:lnTo>
                    <a:pt x="224790" y="0"/>
                  </a:lnTo>
                  <a:lnTo>
                    <a:pt x="179470" y="4567"/>
                  </a:lnTo>
                  <a:lnTo>
                    <a:pt x="137267" y="17665"/>
                  </a:lnTo>
                  <a:lnTo>
                    <a:pt x="99082" y="38392"/>
                  </a:lnTo>
                  <a:lnTo>
                    <a:pt x="65817" y="65841"/>
                  </a:lnTo>
                  <a:lnTo>
                    <a:pt x="38375" y="99110"/>
                  </a:lnTo>
                  <a:lnTo>
                    <a:pt x="17656" y="137293"/>
                  </a:lnTo>
                  <a:lnTo>
                    <a:pt x="4564" y="179488"/>
                  </a:lnTo>
                  <a:lnTo>
                    <a:pt x="0" y="224789"/>
                  </a:lnTo>
                  <a:lnTo>
                    <a:pt x="4564" y="270091"/>
                  </a:lnTo>
                  <a:lnTo>
                    <a:pt x="17656" y="312286"/>
                  </a:lnTo>
                  <a:lnTo>
                    <a:pt x="38375" y="350469"/>
                  </a:lnTo>
                  <a:lnTo>
                    <a:pt x="65817" y="383738"/>
                  </a:lnTo>
                  <a:lnTo>
                    <a:pt x="99082" y="411187"/>
                  </a:lnTo>
                  <a:lnTo>
                    <a:pt x="137267" y="431914"/>
                  </a:lnTo>
                  <a:lnTo>
                    <a:pt x="179470" y="445012"/>
                  </a:lnTo>
                  <a:lnTo>
                    <a:pt x="224790" y="449579"/>
                  </a:lnTo>
                  <a:lnTo>
                    <a:pt x="270109" y="445012"/>
                  </a:lnTo>
                  <a:lnTo>
                    <a:pt x="312312" y="431914"/>
                  </a:lnTo>
                  <a:lnTo>
                    <a:pt x="350497" y="411187"/>
                  </a:lnTo>
                  <a:lnTo>
                    <a:pt x="383762" y="383738"/>
                  </a:lnTo>
                  <a:lnTo>
                    <a:pt x="411204" y="350469"/>
                  </a:lnTo>
                  <a:lnTo>
                    <a:pt x="431923" y="312286"/>
                  </a:lnTo>
                  <a:lnTo>
                    <a:pt x="445015" y="270091"/>
                  </a:lnTo>
                  <a:lnTo>
                    <a:pt x="449580" y="224789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88563" y="5832347"/>
              <a:ext cx="371856" cy="380999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3535679" y="5187695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79" h="448310">
                  <a:moveTo>
                    <a:pt x="224790" y="0"/>
                  </a:moveTo>
                  <a:lnTo>
                    <a:pt x="179470" y="4552"/>
                  </a:lnTo>
                  <a:lnTo>
                    <a:pt x="137267" y="17609"/>
                  </a:lnTo>
                  <a:lnTo>
                    <a:pt x="99082" y="38268"/>
                  </a:lnTo>
                  <a:lnTo>
                    <a:pt x="65817" y="65627"/>
                  </a:lnTo>
                  <a:lnTo>
                    <a:pt x="38375" y="98784"/>
                  </a:lnTo>
                  <a:lnTo>
                    <a:pt x="17656" y="136838"/>
                  </a:lnTo>
                  <a:lnTo>
                    <a:pt x="4564" y="178886"/>
                  </a:lnTo>
                  <a:lnTo>
                    <a:pt x="0" y="224027"/>
                  </a:lnTo>
                  <a:lnTo>
                    <a:pt x="4564" y="269169"/>
                  </a:lnTo>
                  <a:lnTo>
                    <a:pt x="17656" y="311217"/>
                  </a:lnTo>
                  <a:lnTo>
                    <a:pt x="38375" y="349271"/>
                  </a:lnTo>
                  <a:lnTo>
                    <a:pt x="65817" y="382428"/>
                  </a:lnTo>
                  <a:lnTo>
                    <a:pt x="99082" y="409787"/>
                  </a:lnTo>
                  <a:lnTo>
                    <a:pt x="137267" y="430446"/>
                  </a:lnTo>
                  <a:lnTo>
                    <a:pt x="179470" y="443503"/>
                  </a:lnTo>
                  <a:lnTo>
                    <a:pt x="224790" y="448055"/>
                  </a:lnTo>
                  <a:lnTo>
                    <a:pt x="270109" y="443503"/>
                  </a:lnTo>
                  <a:lnTo>
                    <a:pt x="312312" y="430446"/>
                  </a:lnTo>
                  <a:lnTo>
                    <a:pt x="350497" y="409787"/>
                  </a:lnTo>
                  <a:lnTo>
                    <a:pt x="383762" y="382428"/>
                  </a:lnTo>
                  <a:lnTo>
                    <a:pt x="411204" y="349271"/>
                  </a:lnTo>
                  <a:lnTo>
                    <a:pt x="431923" y="311217"/>
                  </a:lnTo>
                  <a:lnTo>
                    <a:pt x="445015" y="269169"/>
                  </a:lnTo>
                  <a:lnTo>
                    <a:pt x="449580" y="224027"/>
                  </a:lnTo>
                  <a:lnTo>
                    <a:pt x="445015" y="178886"/>
                  </a:lnTo>
                  <a:lnTo>
                    <a:pt x="431923" y="136838"/>
                  </a:lnTo>
                  <a:lnTo>
                    <a:pt x="411204" y="98784"/>
                  </a:lnTo>
                  <a:lnTo>
                    <a:pt x="383762" y="65627"/>
                  </a:lnTo>
                  <a:lnTo>
                    <a:pt x="350497" y="38268"/>
                  </a:lnTo>
                  <a:lnTo>
                    <a:pt x="312312" y="17609"/>
                  </a:lnTo>
                  <a:lnTo>
                    <a:pt x="270109" y="4552"/>
                  </a:lnTo>
                  <a:lnTo>
                    <a:pt x="2247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4157472" y="1662684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80">
                  <a:moveTo>
                    <a:pt x="224789" y="0"/>
                  </a:move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89" y="449579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89"/>
                  </a:ln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4157472" y="1662684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80">
                  <a:moveTo>
                    <a:pt x="449579" y="224789"/>
                  </a:move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89" y="0"/>
                  </a:ln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89" y="449579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197096" y="1734312"/>
              <a:ext cx="371855" cy="379475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2385060" y="3406139"/>
              <a:ext cx="2796540" cy="1628139"/>
            </a:xfrm>
            <a:custGeom>
              <a:avLst/>
              <a:gdLst/>
              <a:ahLst/>
              <a:cxnLst/>
              <a:rect l="l" t="t" r="r" b="b"/>
              <a:pathLst>
                <a:path w="2796540" h="1628139">
                  <a:moveTo>
                    <a:pt x="449580" y="224790"/>
                  </a:moveTo>
                  <a:lnTo>
                    <a:pt x="445008" y="179476"/>
                  </a:lnTo>
                  <a:lnTo>
                    <a:pt x="431914" y="137274"/>
                  </a:lnTo>
                  <a:lnTo>
                    <a:pt x="411200" y="99085"/>
                  </a:lnTo>
                  <a:lnTo>
                    <a:pt x="383755" y="65824"/>
                  </a:lnTo>
                  <a:lnTo>
                    <a:pt x="350494" y="38379"/>
                  </a:lnTo>
                  <a:lnTo>
                    <a:pt x="312305" y="17665"/>
                  </a:lnTo>
                  <a:lnTo>
                    <a:pt x="270103" y="4572"/>
                  </a:lnTo>
                  <a:lnTo>
                    <a:pt x="224790" y="0"/>
                  </a:lnTo>
                  <a:lnTo>
                    <a:pt x="179463" y="4572"/>
                  </a:lnTo>
                  <a:lnTo>
                    <a:pt x="137261" y="17665"/>
                  </a:lnTo>
                  <a:lnTo>
                    <a:pt x="99072" y="38379"/>
                  </a:lnTo>
                  <a:lnTo>
                    <a:pt x="65811" y="65824"/>
                  </a:lnTo>
                  <a:lnTo>
                    <a:pt x="38366" y="99085"/>
                  </a:lnTo>
                  <a:lnTo>
                    <a:pt x="17653" y="137274"/>
                  </a:lnTo>
                  <a:lnTo>
                    <a:pt x="4559" y="179476"/>
                  </a:lnTo>
                  <a:lnTo>
                    <a:pt x="0" y="224790"/>
                  </a:lnTo>
                  <a:lnTo>
                    <a:pt x="4559" y="270116"/>
                  </a:lnTo>
                  <a:lnTo>
                    <a:pt x="17653" y="312318"/>
                  </a:lnTo>
                  <a:lnTo>
                    <a:pt x="38366" y="350507"/>
                  </a:lnTo>
                  <a:lnTo>
                    <a:pt x="65811" y="383768"/>
                  </a:lnTo>
                  <a:lnTo>
                    <a:pt x="99072" y="411213"/>
                  </a:lnTo>
                  <a:lnTo>
                    <a:pt x="137261" y="431927"/>
                  </a:lnTo>
                  <a:lnTo>
                    <a:pt x="179463" y="445020"/>
                  </a:lnTo>
                  <a:lnTo>
                    <a:pt x="224790" y="449580"/>
                  </a:lnTo>
                  <a:lnTo>
                    <a:pt x="270103" y="445020"/>
                  </a:lnTo>
                  <a:lnTo>
                    <a:pt x="312305" y="431927"/>
                  </a:lnTo>
                  <a:lnTo>
                    <a:pt x="350494" y="411213"/>
                  </a:lnTo>
                  <a:lnTo>
                    <a:pt x="383755" y="383768"/>
                  </a:lnTo>
                  <a:lnTo>
                    <a:pt x="411200" y="350507"/>
                  </a:lnTo>
                  <a:lnTo>
                    <a:pt x="431914" y="312318"/>
                  </a:lnTo>
                  <a:lnTo>
                    <a:pt x="445008" y="270116"/>
                  </a:lnTo>
                  <a:lnTo>
                    <a:pt x="449580" y="224790"/>
                  </a:lnTo>
                  <a:close/>
                </a:path>
                <a:path w="2796540" h="1628139">
                  <a:moveTo>
                    <a:pt x="1650492" y="1402842"/>
                  </a:moveTo>
                  <a:lnTo>
                    <a:pt x="1645920" y="1357528"/>
                  </a:lnTo>
                  <a:lnTo>
                    <a:pt x="1632826" y="1315326"/>
                  </a:lnTo>
                  <a:lnTo>
                    <a:pt x="1612112" y="1277137"/>
                  </a:lnTo>
                  <a:lnTo>
                    <a:pt x="1584667" y="1243876"/>
                  </a:lnTo>
                  <a:lnTo>
                    <a:pt x="1551406" y="1216431"/>
                  </a:lnTo>
                  <a:lnTo>
                    <a:pt x="1513217" y="1195717"/>
                  </a:lnTo>
                  <a:lnTo>
                    <a:pt x="1471015" y="1182624"/>
                  </a:lnTo>
                  <a:lnTo>
                    <a:pt x="1425702" y="1178052"/>
                  </a:lnTo>
                  <a:lnTo>
                    <a:pt x="1380375" y="1182624"/>
                  </a:lnTo>
                  <a:lnTo>
                    <a:pt x="1338173" y="1195717"/>
                  </a:lnTo>
                  <a:lnTo>
                    <a:pt x="1299984" y="1216431"/>
                  </a:lnTo>
                  <a:lnTo>
                    <a:pt x="1266723" y="1243876"/>
                  </a:lnTo>
                  <a:lnTo>
                    <a:pt x="1239278" y="1277137"/>
                  </a:lnTo>
                  <a:lnTo>
                    <a:pt x="1218565" y="1315326"/>
                  </a:lnTo>
                  <a:lnTo>
                    <a:pt x="1205471" y="1357528"/>
                  </a:lnTo>
                  <a:lnTo>
                    <a:pt x="1200912" y="1402842"/>
                  </a:lnTo>
                  <a:lnTo>
                    <a:pt x="1205471" y="1448168"/>
                  </a:lnTo>
                  <a:lnTo>
                    <a:pt x="1218565" y="1490370"/>
                  </a:lnTo>
                  <a:lnTo>
                    <a:pt x="1239278" y="1528559"/>
                  </a:lnTo>
                  <a:lnTo>
                    <a:pt x="1266723" y="1561820"/>
                  </a:lnTo>
                  <a:lnTo>
                    <a:pt x="1299984" y="1589265"/>
                  </a:lnTo>
                  <a:lnTo>
                    <a:pt x="1338173" y="1609979"/>
                  </a:lnTo>
                  <a:lnTo>
                    <a:pt x="1380375" y="1623072"/>
                  </a:lnTo>
                  <a:lnTo>
                    <a:pt x="1425702" y="1627632"/>
                  </a:lnTo>
                  <a:lnTo>
                    <a:pt x="1471015" y="1623072"/>
                  </a:lnTo>
                  <a:lnTo>
                    <a:pt x="1513217" y="1609979"/>
                  </a:lnTo>
                  <a:lnTo>
                    <a:pt x="1551406" y="1589265"/>
                  </a:lnTo>
                  <a:lnTo>
                    <a:pt x="1584667" y="1561820"/>
                  </a:lnTo>
                  <a:lnTo>
                    <a:pt x="1612112" y="1528559"/>
                  </a:lnTo>
                  <a:lnTo>
                    <a:pt x="1632826" y="1490370"/>
                  </a:lnTo>
                  <a:lnTo>
                    <a:pt x="1645920" y="1448168"/>
                  </a:lnTo>
                  <a:lnTo>
                    <a:pt x="1650492" y="1402842"/>
                  </a:lnTo>
                  <a:close/>
                </a:path>
                <a:path w="2796540" h="1628139">
                  <a:moveTo>
                    <a:pt x="2796540" y="1381506"/>
                  </a:moveTo>
                  <a:lnTo>
                    <a:pt x="2791980" y="1336192"/>
                  </a:lnTo>
                  <a:lnTo>
                    <a:pt x="2778925" y="1293990"/>
                  </a:lnTo>
                  <a:lnTo>
                    <a:pt x="2758262" y="1255801"/>
                  </a:lnTo>
                  <a:lnTo>
                    <a:pt x="2730906" y="1222540"/>
                  </a:lnTo>
                  <a:lnTo>
                    <a:pt x="2697746" y="1195095"/>
                  </a:lnTo>
                  <a:lnTo>
                    <a:pt x="2659697" y="1174381"/>
                  </a:lnTo>
                  <a:lnTo>
                    <a:pt x="2617647" y="1161288"/>
                  </a:lnTo>
                  <a:lnTo>
                    <a:pt x="2572512" y="1156716"/>
                  </a:lnTo>
                  <a:lnTo>
                    <a:pt x="2527363" y="1161288"/>
                  </a:lnTo>
                  <a:lnTo>
                    <a:pt x="2485313" y="1174381"/>
                  </a:lnTo>
                  <a:lnTo>
                    <a:pt x="2447264" y="1195095"/>
                  </a:lnTo>
                  <a:lnTo>
                    <a:pt x="2414105" y="1222540"/>
                  </a:lnTo>
                  <a:lnTo>
                    <a:pt x="2386749" y="1255801"/>
                  </a:lnTo>
                  <a:lnTo>
                    <a:pt x="2366086" y="1293990"/>
                  </a:lnTo>
                  <a:lnTo>
                    <a:pt x="2353030" y="1336192"/>
                  </a:lnTo>
                  <a:lnTo>
                    <a:pt x="2348484" y="1381506"/>
                  </a:lnTo>
                  <a:lnTo>
                    <a:pt x="2353030" y="1426832"/>
                  </a:lnTo>
                  <a:lnTo>
                    <a:pt x="2366086" y="1469034"/>
                  </a:lnTo>
                  <a:lnTo>
                    <a:pt x="2386749" y="1507223"/>
                  </a:lnTo>
                  <a:lnTo>
                    <a:pt x="2414105" y="1540484"/>
                  </a:lnTo>
                  <a:lnTo>
                    <a:pt x="2447264" y="1567929"/>
                  </a:lnTo>
                  <a:lnTo>
                    <a:pt x="2485313" y="1588643"/>
                  </a:lnTo>
                  <a:lnTo>
                    <a:pt x="2527363" y="1601736"/>
                  </a:lnTo>
                  <a:lnTo>
                    <a:pt x="2572512" y="1606296"/>
                  </a:lnTo>
                  <a:lnTo>
                    <a:pt x="2617647" y="1601736"/>
                  </a:lnTo>
                  <a:lnTo>
                    <a:pt x="2659697" y="1588643"/>
                  </a:lnTo>
                  <a:lnTo>
                    <a:pt x="2697746" y="1567929"/>
                  </a:lnTo>
                  <a:lnTo>
                    <a:pt x="2730906" y="1540484"/>
                  </a:lnTo>
                  <a:lnTo>
                    <a:pt x="2758262" y="1507223"/>
                  </a:lnTo>
                  <a:lnTo>
                    <a:pt x="2778925" y="1469034"/>
                  </a:lnTo>
                  <a:lnTo>
                    <a:pt x="2791980" y="1426832"/>
                  </a:lnTo>
                  <a:lnTo>
                    <a:pt x="2796540" y="13815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4733543" y="4562856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10" h="449579">
                  <a:moveTo>
                    <a:pt x="448055" y="224790"/>
                  </a:move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90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80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5" y="22479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771643" y="4632959"/>
              <a:ext cx="371855" cy="381000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1240536" y="5663183"/>
              <a:ext cx="1620520" cy="533400"/>
            </a:xfrm>
            <a:custGeom>
              <a:avLst/>
              <a:gdLst/>
              <a:ahLst/>
              <a:cxnLst/>
              <a:rect l="l" t="t" r="r" b="b"/>
              <a:pathLst>
                <a:path w="1620520" h="533400">
                  <a:moveTo>
                    <a:pt x="449580" y="308610"/>
                  </a:moveTo>
                  <a:lnTo>
                    <a:pt x="445008" y="263309"/>
                  </a:lnTo>
                  <a:lnTo>
                    <a:pt x="431914" y="221119"/>
                  </a:lnTo>
                  <a:lnTo>
                    <a:pt x="411200" y="182930"/>
                  </a:lnTo>
                  <a:lnTo>
                    <a:pt x="383755" y="149669"/>
                  </a:lnTo>
                  <a:lnTo>
                    <a:pt x="350494" y="122212"/>
                  </a:lnTo>
                  <a:lnTo>
                    <a:pt x="312305" y="101498"/>
                  </a:lnTo>
                  <a:lnTo>
                    <a:pt x="270103" y="88392"/>
                  </a:lnTo>
                  <a:lnTo>
                    <a:pt x="224790" y="83820"/>
                  </a:lnTo>
                  <a:lnTo>
                    <a:pt x="179463" y="88392"/>
                  </a:lnTo>
                  <a:lnTo>
                    <a:pt x="137261" y="101498"/>
                  </a:lnTo>
                  <a:lnTo>
                    <a:pt x="99072" y="122212"/>
                  </a:lnTo>
                  <a:lnTo>
                    <a:pt x="65811" y="149669"/>
                  </a:lnTo>
                  <a:lnTo>
                    <a:pt x="38366" y="182930"/>
                  </a:lnTo>
                  <a:lnTo>
                    <a:pt x="17653" y="221119"/>
                  </a:lnTo>
                  <a:lnTo>
                    <a:pt x="4559" y="263309"/>
                  </a:lnTo>
                  <a:lnTo>
                    <a:pt x="0" y="308610"/>
                  </a:lnTo>
                  <a:lnTo>
                    <a:pt x="4559" y="353923"/>
                  </a:lnTo>
                  <a:lnTo>
                    <a:pt x="17653" y="396113"/>
                  </a:lnTo>
                  <a:lnTo>
                    <a:pt x="38366" y="434301"/>
                  </a:lnTo>
                  <a:lnTo>
                    <a:pt x="65811" y="467563"/>
                  </a:lnTo>
                  <a:lnTo>
                    <a:pt x="99072" y="495020"/>
                  </a:lnTo>
                  <a:lnTo>
                    <a:pt x="137261" y="515734"/>
                  </a:lnTo>
                  <a:lnTo>
                    <a:pt x="179463" y="528840"/>
                  </a:lnTo>
                  <a:lnTo>
                    <a:pt x="224790" y="533400"/>
                  </a:lnTo>
                  <a:lnTo>
                    <a:pt x="270103" y="528840"/>
                  </a:lnTo>
                  <a:lnTo>
                    <a:pt x="312305" y="515734"/>
                  </a:lnTo>
                  <a:lnTo>
                    <a:pt x="350494" y="495020"/>
                  </a:lnTo>
                  <a:lnTo>
                    <a:pt x="383755" y="467563"/>
                  </a:lnTo>
                  <a:lnTo>
                    <a:pt x="411200" y="434301"/>
                  </a:lnTo>
                  <a:lnTo>
                    <a:pt x="431914" y="396113"/>
                  </a:lnTo>
                  <a:lnTo>
                    <a:pt x="445008" y="353923"/>
                  </a:lnTo>
                  <a:lnTo>
                    <a:pt x="449580" y="308610"/>
                  </a:lnTo>
                  <a:close/>
                </a:path>
                <a:path w="1620520" h="533400">
                  <a:moveTo>
                    <a:pt x="1620012" y="224790"/>
                  </a:moveTo>
                  <a:lnTo>
                    <a:pt x="1615440" y="179489"/>
                  </a:lnTo>
                  <a:lnTo>
                    <a:pt x="1602346" y="137299"/>
                  </a:lnTo>
                  <a:lnTo>
                    <a:pt x="1581632" y="99110"/>
                  </a:lnTo>
                  <a:lnTo>
                    <a:pt x="1554187" y="65849"/>
                  </a:lnTo>
                  <a:lnTo>
                    <a:pt x="1520926" y="38392"/>
                  </a:lnTo>
                  <a:lnTo>
                    <a:pt x="1482737" y="17678"/>
                  </a:lnTo>
                  <a:lnTo>
                    <a:pt x="1440535" y="4572"/>
                  </a:lnTo>
                  <a:lnTo>
                    <a:pt x="1395222" y="0"/>
                  </a:lnTo>
                  <a:lnTo>
                    <a:pt x="1349895" y="4572"/>
                  </a:lnTo>
                  <a:lnTo>
                    <a:pt x="1307693" y="17678"/>
                  </a:lnTo>
                  <a:lnTo>
                    <a:pt x="1269504" y="38392"/>
                  </a:lnTo>
                  <a:lnTo>
                    <a:pt x="1236243" y="65849"/>
                  </a:lnTo>
                  <a:lnTo>
                    <a:pt x="1208798" y="99110"/>
                  </a:lnTo>
                  <a:lnTo>
                    <a:pt x="1188085" y="137299"/>
                  </a:lnTo>
                  <a:lnTo>
                    <a:pt x="1174991" y="179489"/>
                  </a:lnTo>
                  <a:lnTo>
                    <a:pt x="1170432" y="224790"/>
                  </a:lnTo>
                  <a:lnTo>
                    <a:pt x="1174991" y="270103"/>
                  </a:lnTo>
                  <a:lnTo>
                    <a:pt x="1188085" y="312293"/>
                  </a:lnTo>
                  <a:lnTo>
                    <a:pt x="1208798" y="350481"/>
                  </a:lnTo>
                  <a:lnTo>
                    <a:pt x="1236243" y="383743"/>
                  </a:lnTo>
                  <a:lnTo>
                    <a:pt x="1269504" y="411200"/>
                  </a:lnTo>
                  <a:lnTo>
                    <a:pt x="1307693" y="431914"/>
                  </a:lnTo>
                  <a:lnTo>
                    <a:pt x="1349895" y="445020"/>
                  </a:lnTo>
                  <a:lnTo>
                    <a:pt x="1395222" y="449580"/>
                  </a:lnTo>
                  <a:lnTo>
                    <a:pt x="1440535" y="445020"/>
                  </a:lnTo>
                  <a:lnTo>
                    <a:pt x="1482737" y="431914"/>
                  </a:lnTo>
                  <a:lnTo>
                    <a:pt x="1520926" y="411200"/>
                  </a:lnTo>
                  <a:lnTo>
                    <a:pt x="1554187" y="383743"/>
                  </a:lnTo>
                  <a:lnTo>
                    <a:pt x="1581632" y="350481"/>
                  </a:lnTo>
                  <a:lnTo>
                    <a:pt x="1602346" y="312293"/>
                  </a:lnTo>
                  <a:lnTo>
                    <a:pt x="1615440" y="270103"/>
                  </a:lnTo>
                  <a:lnTo>
                    <a:pt x="1620012" y="2247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3" name="object 83"/>
          <p:cNvGrpSpPr/>
          <p:nvPr/>
        </p:nvGrpSpPr>
        <p:grpSpPr>
          <a:xfrm>
            <a:off x="65277" y="1676145"/>
            <a:ext cx="5767070" cy="5162550"/>
            <a:chOff x="65277" y="1676145"/>
            <a:chExt cx="5767070" cy="5162550"/>
          </a:xfrm>
        </p:grpSpPr>
        <p:pic>
          <p:nvPicPr>
            <p:cNvPr id="84" name="object 8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03832" y="3910583"/>
              <a:ext cx="1249680" cy="673607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901695" y="3918203"/>
              <a:ext cx="1232916" cy="664463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061460" y="2770631"/>
              <a:ext cx="633983" cy="1155191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714500" y="2177795"/>
              <a:ext cx="640080" cy="1188719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668012" y="2769107"/>
              <a:ext cx="585215" cy="626363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66927" y="2177795"/>
              <a:ext cx="1184148" cy="659891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59308" y="3355847"/>
              <a:ext cx="662940" cy="643127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505199" y="5664707"/>
              <a:ext cx="1171955" cy="646176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649724" y="5082539"/>
              <a:ext cx="1182624" cy="637032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030980" y="3927347"/>
              <a:ext cx="641604" cy="1787651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59308" y="5102351"/>
              <a:ext cx="646176" cy="1197863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687067" y="4536947"/>
              <a:ext cx="662940" cy="2301238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684276" y="2253995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80">
                  <a:moveTo>
                    <a:pt x="224789" y="0"/>
                  </a:moveTo>
                  <a:lnTo>
                    <a:pt x="179488" y="4564"/>
                  </a:lnTo>
                  <a:lnTo>
                    <a:pt x="137293" y="17656"/>
                  </a:lnTo>
                  <a:lnTo>
                    <a:pt x="99110" y="38375"/>
                  </a:lnTo>
                  <a:lnTo>
                    <a:pt x="65841" y="65817"/>
                  </a:lnTo>
                  <a:lnTo>
                    <a:pt x="38392" y="99082"/>
                  </a:lnTo>
                  <a:lnTo>
                    <a:pt x="17665" y="137267"/>
                  </a:lnTo>
                  <a:lnTo>
                    <a:pt x="4567" y="179470"/>
                  </a:lnTo>
                  <a:lnTo>
                    <a:pt x="0" y="224789"/>
                  </a:lnTo>
                  <a:lnTo>
                    <a:pt x="4567" y="270109"/>
                  </a:lnTo>
                  <a:lnTo>
                    <a:pt x="17665" y="312312"/>
                  </a:lnTo>
                  <a:lnTo>
                    <a:pt x="38392" y="350497"/>
                  </a:lnTo>
                  <a:lnTo>
                    <a:pt x="65841" y="383762"/>
                  </a:lnTo>
                  <a:lnTo>
                    <a:pt x="99110" y="411204"/>
                  </a:lnTo>
                  <a:lnTo>
                    <a:pt x="137293" y="431923"/>
                  </a:lnTo>
                  <a:lnTo>
                    <a:pt x="179488" y="445015"/>
                  </a:lnTo>
                  <a:lnTo>
                    <a:pt x="224789" y="449579"/>
                  </a:lnTo>
                  <a:lnTo>
                    <a:pt x="270091" y="445015"/>
                  </a:lnTo>
                  <a:lnTo>
                    <a:pt x="312286" y="431923"/>
                  </a:lnTo>
                  <a:lnTo>
                    <a:pt x="350469" y="411204"/>
                  </a:lnTo>
                  <a:lnTo>
                    <a:pt x="383738" y="383762"/>
                  </a:lnTo>
                  <a:lnTo>
                    <a:pt x="411187" y="350497"/>
                  </a:lnTo>
                  <a:lnTo>
                    <a:pt x="431914" y="312312"/>
                  </a:lnTo>
                  <a:lnTo>
                    <a:pt x="445012" y="270109"/>
                  </a:lnTo>
                  <a:lnTo>
                    <a:pt x="449580" y="224789"/>
                  </a:lnTo>
                  <a:lnTo>
                    <a:pt x="445012" y="179470"/>
                  </a:lnTo>
                  <a:lnTo>
                    <a:pt x="431914" y="137267"/>
                  </a:lnTo>
                  <a:lnTo>
                    <a:pt x="411187" y="99082"/>
                  </a:lnTo>
                  <a:lnTo>
                    <a:pt x="383738" y="65817"/>
                  </a:lnTo>
                  <a:lnTo>
                    <a:pt x="350469" y="38375"/>
                  </a:lnTo>
                  <a:lnTo>
                    <a:pt x="312286" y="17656"/>
                  </a:lnTo>
                  <a:lnTo>
                    <a:pt x="270091" y="4564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684276" y="2253995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80">
                  <a:moveTo>
                    <a:pt x="449580" y="224789"/>
                  </a:moveTo>
                  <a:lnTo>
                    <a:pt x="445012" y="179470"/>
                  </a:lnTo>
                  <a:lnTo>
                    <a:pt x="431914" y="137267"/>
                  </a:lnTo>
                  <a:lnTo>
                    <a:pt x="411187" y="99082"/>
                  </a:lnTo>
                  <a:lnTo>
                    <a:pt x="383738" y="65817"/>
                  </a:lnTo>
                  <a:lnTo>
                    <a:pt x="350469" y="38375"/>
                  </a:lnTo>
                  <a:lnTo>
                    <a:pt x="312286" y="17656"/>
                  </a:lnTo>
                  <a:lnTo>
                    <a:pt x="270091" y="4564"/>
                  </a:lnTo>
                  <a:lnTo>
                    <a:pt x="224789" y="0"/>
                  </a:lnTo>
                  <a:lnTo>
                    <a:pt x="179488" y="4564"/>
                  </a:lnTo>
                  <a:lnTo>
                    <a:pt x="137293" y="17656"/>
                  </a:lnTo>
                  <a:lnTo>
                    <a:pt x="99110" y="38375"/>
                  </a:lnTo>
                  <a:lnTo>
                    <a:pt x="65841" y="65817"/>
                  </a:lnTo>
                  <a:lnTo>
                    <a:pt x="38392" y="99082"/>
                  </a:lnTo>
                  <a:lnTo>
                    <a:pt x="17665" y="137267"/>
                  </a:lnTo>
                  <a:lnTo>
                    <a:pt x="4567" y="179470"/>
                  </a:lnTo>
                  <a:lnTo>
                    <a:pt x="0" y="224789"/>
                  </a:lnTo>
                  <a:lnTo>
                    <a:pt x="4567" y="270109"/>
                  </a:lnTo>
                  <a:lnTo>
                    <a:pt x="17665" y="312312"/>
                  </a:lnTo>
                  <a:lnTo>
                    <a:pt x="38392" y="350497"/>
                  </a:lnTo>
                  <a:lnTo>
                    <a:pt x="65841" y="383762"/>
                  </a:lnTo>
                  <a:lnTo>
                    <a:pt x="99110" y="411204"/>
                  </a:lnTo>
                  <a:lnTo>
                    <a:pt x="137293" y="431923"/>
                  </a:lnTo>
                  <a:lnTo>
                    <a:pt x="179488" y="445015"/>
                  </a:lnTo>
                  <a:lnTo>
                    <a:pt x="224789" y="449579"/>
                  </a:lnTo>
                  <a:lnTo>
                    <a:pt x="270091" y="445015"/>
                  </a:lnTo>
                  <a:lnTo>
                    <a:pt x="312286" y="431923"/>
                  </a:lnTo>
                  <a:lnTo>
                    <a:pt x="350469" y="411204"/>
                  </a:lnTo>
                  <a:lnTo>
                    <a:pt x="383738" y="383762"/>
                  </a:lnTo>
                  <a:lnTo>
                    <a:pt x="411187" y="350497"/>
                  </a:lnTo>
                  <a:lnTo>
                    <a:pt x="431914" y="312312"/>
                  </a:lnTo>
                  <a:lnTo>
                    <a:pt x="445012" y="270109"/>
                  </a:lnTo>
                  <a:lnTo>
                    <a:pt x="449580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9808" y="2319527"/>
              <a:ext cx="318516" cy="316991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658368" y="4062983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80" h="448310">
                  <a:moveTo>
                    <a:pt x="224790" y="0"/>
                  </a:moveTo>
                  <a:lnTo>
                    <a:pt x="179488" y="4552"/>
                  </a:lnTo>
                  <a:lnTo>
                    <a:pt x="137293" y="17609"/>
                  </a:lnTo>
                  <a:lnTo>
                    <a:pt x="99110" y="38268"/>
                  </a:lnTo>
                  <a:lnTo>
                    <a:pt x="65841" y="65627"/>
                  </a:lnTo>
                  <a:lnTo>
                    <a:pt x="38392" y="98784"/>
                  </a:lnTo>
                  <a:lnTo>
                    <a:pt x="17665" y="136838"/>
                  </a:lnTo>
                  <a:lnTo>
                    <a:pt x="4567" y="178886"/>
                  </a:lnTo>
                  <a:lnTo>
                    <a:pt x="0" y="224028"/>
                  </a:lnTo>
                  <a:lnTo>
                    <a:pt x="4567" y="269169"/>
                  </a:lnTo>
                  <a:lnTo>
                    <a:pt x="17665" y="311217"/>
                  </a:lnTo>
                  <a:lnTo>
                    <a:pt x="38392" y="349271"/>
                  </a:lnTo>
                  <a:lnTo>
                    <a:pt x="65841" y="382428"/>
                  </a:lnTo>
                  <a:lnTo>
                    <a:pt x="99110" y="409787"/>
                  </a:lnTo>
                  <a:lnTo>
                    <a:pt x="137293" y="430446"/>
                  </a:lnTo>
                  <a:lnTo>
                    <a:pt x="179488" y="443503"/>
                  </a:lnTo>
                  <a:lnTo>
                    <a:pt x="224790" y="448056"/>
                  </a:lnTo>
                  <a:lnTo>
                    <a:pt x="270091" y="443503"/>
                  </a:lnTo>
                  <a:lnTo>
                    <a:pt x="312286" y="430446"/>
                  </a:lnTo>
                  <a:lnTo>
                    <a:pt x="350469" y="409787"/>
                  </a:lnTo>
                  <a:lnTo>
                    <a:pt x="383738" y="382428"/>
                  </a:lnTo>
                  <a:lnTo>
                    <a:pt x="411187" y="349271"/>
                  </a:lnTo>
                  <a:lnTo>
                    <a:pt x="431914" y="311217"/>
                  </a:lnTo>
                  <a:lnTo>
                    <a:pt x="445012" y="269169"/>
                  </a:lnTo>
                  <a:lnTo>
                    <a:pt x="449579" y="224028"/>
                  </a:lnTo>
                  <a:lnTo>
                    <a:pt x="445012" y="178886"/>
                  </a:lnTo>
                  <a:lnTo>
                    <a:pt x="431914" y="136838"/>
                  </a:lnTo>
                  <a:lnTo>
                    <a:pt x="411187" y="98784"/>
                  </a:lnTo>
                  <a:lnTo>
                    <a:pt x="383738" y="65627"/>
                  </a:lnTo>
                  <a:lnTo>
                    <a:pt x="350469" y="38268"/>
                  </a:lnTo>
                  <a:lnTo>
                    <a:pt x="312286" y="17609"/>
                  </a:lnTo>
                  <a:lnTo>
                    <a:pt x="270091" y="4552"/>
                  </a:lnTo>
                  <a:lnTo>
                    <a:pt x="22479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658368" y="4062983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80" h="448310">
                  <a:moveTo>
                    <a:pt x="449579" y="224028"/>
                  </a:moveTo>
                  <a:lnTo>
                    <a:pt x="445012" y="178886"/>
                  </a:lnTo>
                  <a:lnTo>
                    <a:pt x="431914" y="136838"/>
                  </a:lnTo>
                  <a:lnTo>
                    <a:pt x="411187" y="98784"/>
                  </a:lnTo>
                  <a:lnTo>
                    <a:pt x="383738" y="65627"/>
                  </a:lnTo>
                  <a:lnTo>
                    <a:pt x="350469" y="38268"/>
                  </a:lnTo>
                  <a:lnTo>
                    <a:pt x="312286" y="17609"/>
                  </a:lnTo>
                  <a:lnTo>
                    <a:pt x="270091" y="4552"/>
                  </a:lnTo>
                  <a:lnTo>
                    <a:pt x="224790" y="0"/>
                  </a:lnTo>
                  <a:lnTo>
                    <a:pt x="179488" y="4552"/>
                  </a:lnTo>
                  <a:lnTo>
                    <a:pt x="137293" y="17609"/>
                  </a:lnTo>
                  <a:lnTo>
                    <a:pt x="99110" y="38268"/>
                  </a:lnTo>
                  <a:lnTo>
                    <a:pt x="65841" y="65627"/>
                  </a:lnTo>
                  <a:lnTo>
                    <a:pt x="38392" y="98784"/>
                  </a:lnTo>
                  <a:lnTo>
                    <a:pt x="17665" y="136838"/>
                  </a:lnTo>
                  <a:lnTo>
                    <a:pt x="4567" y="178886"/>
                  </a:lnTo>
                  <a:lnTo>
                    <a:pt x="0" y="224028"/>
                  </a:lnTo>
                  <a:lnTo>
                    <a:pt x="4567" y="269169"/>
                  </a:lnTo>
                  <a:lnTo>
                    <a:pt x="17665" y="311217"/>
                  </a:lnTo>
                  <a:lnTo>
                    <a:pt x="38392" y="349271"/>
                  </a:lnTo>
                  <a:lnTo>
                    <a:pt x="65841" y="382428"/>
                  </a:lnTo>
                  <a:lnTo>
                    <a:pt x="99110" y="409787"/>
                  </a:lnTo>
                  <a:lnTo>
                    <a:pt x="137293" y="430446"/>
                  </a:lnTo>
                  <a:lnTo>
                    <a:pt x="179488" y="443503"/>
                  </a:lnTo>
                  <a:lnTo>
                    <a:pt x="224790" y="448056"/>
                  </a:lnTo>
                  <a:lnTo>
                    <a:pt x="270091" y="443503"/>
                  </a:lnTo>
                  <a:lnTo>
                    <a:pt x="312286" y="430446"/>
                  </a:lnTo>
                  <a:lnTo>
                    <a:pt x="350469" y="409787"/>
                  </a:lnTo>
                  <a:lnTo>
                    <a:pt x="383738" y="382428"/>
                  </a:lnTo>
                  <a:lnTo>
                    <a:pt x="411187" y="349271"/>
                  </a:lnTo>
                  <a:lnTo>
                    <a:pt x="431914" y="311217"/>
                  </a:lnTo>
                  <a:lnTo>
                    <a:pt x="445012" y="269169"/>
                  </a:lnTo>
                  <a:lnTo>
                    <a:pt x="449579" y="224028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4755" y="4117847"/>
              <a:ext cx="338328" cy="338327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1263421" y="1682495"/>
              <a:ext cx="224790" cy="449580"/>
            </a:xfrm>
            <a:custGeom>
              <a:avLst/>
              <a:gdLst/>
              <a:ahLst/>
              <a:cxnLst/>
              <a:rect l="l" t="t" r="r" b="b"/>
              <a:pathLst>
                <a:path w="224790" h="449580">
                  <a:moveTo>
                    <a:pt x="224764" y="0"/>
                  </a:moveTo>
                  <a:lnTo>
                    <a:pt x="179926" y="4474"/>
                  </a:lnTo>
                  <a:lnTo>
                    <a:pt x="138106" y="17315"/>
                  </a:lnTo>
                  <a:lnTo>
                    <a:pt x="100187" y="37652"/>
                  </a:lnTo>
                  <a:lnTo>
                    <a:pt x="67052" y="64611"/>
                  </a:lnTo>
                  <a:lnTo>
                    <a:pt x="39583" y="97321"/>
                  </a:lnTo>
                  <a:lnTo>
                    <a:pt x="18663" y="134909"/>
                  </a:lnTo>
                  <a:lnTo>
                    <a:pt x="5175" y="176504"/>
                  </a:lnTo>
                  <a:lnTo>
                    <a:pt x="0" y="221233"/>
                  </a:lnTo>
                  <a:lnTo>
                    <a:pt x="3854" y="266623"/>
                  </a:lnTo>
                  <a:lnTo>
                    <a:pt x="16290" y="309026"/>
                  </a:lnTo>
                  <a:lnTo>
                    <a:pt x="36416" y="347531"/>
                  </a:lnTo>
                  <a:lnTo>
                    <a:pt x="63341" y="381222"/>
                  </a:lnTo>
                  <a:lnTo>
                    <a:pt x="96174" y="409186"/>
                  </a:lnTo>
                  <a:lnTo>
                    <a:pt x="134023" y="430510"/>
                  </a:lnTo>
                  <a:lnTo>
                    <a:pt x="175999" y="444279"/>
                  </a:lnTo>
                  <a:lnTo>
                    <a:pt x="221208" y="449579"/>
                  </a:lnTo>
                  <a:lnTo>
                    <a:pt x="224764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263421" y="1682495"/>
              <a:ext cx="224790" cy="449580"/>
            </a:xfrm>
            <a:custGeom>
              <a:avLst/>
              <a:gdLst/>
              <a:ahLst/>
              <a:cxnLst/>
              <a:rect l="l" t="t" r="r" b="b"/>
              <a:pathLst>
                <a:path w="224790" h="449580">
                  <a:moveTo>
                    <a:pt x="221208" y="449579"/>
                  </a:moveTo>
                  <a:lnTo>
                    <a:pt x="175999" y="444279"/>
                  </a:lnTo>
                  <a:lnTo>
                    <a:pt x="134023" y="430510"/>
                  </a:lnTo>
                  <a:lnTo>
                    <a:pt x="96174" y="409186"/>
                  </a:lnTo>
                  <a:lnTo>
                    <a:pt x="63341" y="381222"/>
                  </a:lnTo>
                  <a:lnTo>
                    <a:pt x="36416" y="347531"/>
                  </a:lnTo>
                  <a:lnTo>
                    <a:pt x="16290" y="309026"/>
                  </a:lnTo>
                  <a:lnTo>
                    <a:pt x="3854" y="266623"/>
                  </a:lnTo>
                  <a:lnTo>
                    <a:pt x="0" y="221233"/>
                  </a:lnTo>
                  <a:lnTo>
                    <a:pt x="5175" y="176504"/>
                  </a:lnTo>
                  <a:lnTo>
                    <a:pt x="18663" y="134909"/>
                  </a:lnTo>
                  <a:lnTo>
                    <a:pt x="39583" y="97321"/>
                  </a:lnTo>
                  <a:lnTo>
                    <a:pt x="67052" y="64611"/>
                  </a:lnTo>
                  <a:lnTo>
                    <a:pt x="100187" y="37652"/>
                  </a:lnTo>
                  <a:lnTo>
                    <a:pt x="138106" y="17315"/>
                  </a:lnTo>
                  <a:lnTo>
                    <a:pt x="179926" y="4474"/>
                  </a:lnTo>
                  <a:lnTo>
                    <a:pt x="224764" y="0"/>
                  </a:lnTo>
                  <a:lnTo>
                    <a:pt x="221208" y="44957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488186" y="1682495"/>
              <a:ext cx="224790" cy="449580"/>
            </a:xfrm>
            <a:custGeom>
              <a:avLst/>
              <a:gdLst/>
              <a:ahLst/>
              <a:cxnLst/>
              <a:rect l="l" t="t" r="r" b="b"/>
              <a:pathLst>
                <a:path w="224789" h="449580">
                  <a:moveTo>
                    <a:pt x="3555" y="0"/>
                  </a:moveTo>
                  <a:lnTo>
                    <a:pt x="0" y="449579"/>
                  </a:lnTo>
                  <a:lnTo>
                    <a:pt x="44840" y="445105"/>
                  </a:lnTo>
                  <a:lnTo>
                    <a:pt x="86665" y="432264"/>
                  </a:lnTo>
                  <a:lnTo>
                    <a:pt x="124591" y="411927"/>
                  </a:lnTo>
                  <a:lnTo>
                    <a:pt x="157733" y="384968"/>
                  </a:lnTo>
                  <a:lnTo>
                    <a:pt x="185209" y="352258"/>
                  </a:lnTo>
                  <a:lnTo>
                    <a:pt x="206132" y="314670"/>
                  </a:lnTo>
                  <a:lnTo>
                    <a:pt x="219621" y="273075"/>
                  </a:lnTo>
                  <a:lnTo>
                    <a:pt x="224789" y="228345"/>
                  </a:lnTo>
                  <a:lnTo>
                    <a:pt x="220919" y="182956"/>
                  </a:lnTo>
                  <a:lnTo>
                    <a:pt x="208474" y="140553"/>
                  </a:lnTo>
                  <a:lnTo>
                    <a:pt x="188343" y="102048"/>
                  </a:lnTo>
                  <a:lnTo>
                    <a:pt x="161416" y="68357"/>
                  </a:lnTo>
                  <a:lnTo>
                    <a:pt x="128585" y="40393"/>
                  </a:lnTo>
                  <a:lnTo>
                    <a:pt x="90737" y="19069"/>
                  </a:lnTo>
                  <a:lnTo>
                    <a:pt x="48764" y="5300"/>
                  </a:lnTo>
                  <a:lnTo>
                    <a:pt x="3555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488186" y="1682495"/>
              <a:ext cx="224790" cy="449580"/>
            </a:xfrm>
            <a:custGeom>
              <a:avLst/>
              <a:gdLst/>
              <a:ahLst/>
              <a:cxnLst/>
              <a:rect l="l" t="t" r="r" b="b"/>
              <a:pathLst>
                <a:path w="224789" h="449580">
                  <a:moveTo>
                    <a:pt x="3555" y="0"/>
                  </a:moveTo>
                  <a:lnTo>
                    <a:pt x="48764" y="5300"/>
                  </a:lnTo>
                  <a:lnTo>
                    <a:pt x="90737" y="19069"/>
                  </a:lnTo>
                  <a:lnTo>
                    <a:pt x="128585" y="40393"/>
                  </a:lnTo>
                  <a:lnTo>
                    <a:pt x="161416" y="68357"/>
                  </a:lnTo>
                  <a:lnTo>
                    <a:pt x="188343" y="102048"/>
                  </a:lnTo>
                  <a:lnTo>
                    <a:pt x="208474" y="140553"/>
                  </a:lnTo>
                  <a:lnTo>
                    <a:pt x="220919" y="182956"/>
                  </a:lnTo>
                  <a:lnTo>
                    <a:pt x="224789" y="228345"/>
                  </a:lnTo>
                  <a:lnTo>
                    <a:pt x="219621" y="273075"/>
                  </a:lnTo>
                  <a:lnTo>
                    <a:pt x="206132" y="314670"/>
                  </a:lnTo>
                  <a:lnTo>
                    <a:pt x="185209" y="352258"/>
                  </a:lnTo>
                  <a:lnTo>
                    <a:pt x="157733" y="384968"/>
                  </a:lnTo>
                  <a:lnTo>
                    <a:pt x="124591" y="411927"/>
                  </a:lnTo>
                  <a:lnTo>
                    <a:pt x="86665" y="432264"/>
                  </a:lnTo>
                  <a:lnTo>
                    <a:pt x="44840" y="445105"/>
                  </a:lnTo>
                  <a:lnTo>
                    <a:pt x="0" y="449579"/>
                  </a:lnTo>
                  <a:lnTo>
                    <a:pt x="3555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18260" y="1743455"/>
              <a:ext cx="338328" cy="338327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1822704" y="2272283"/>
              <a:ext cx="448309" cy="448309"/>
            </a:xfrm>
            <a:custGeom>
              <a:avLst/>
              <a:gdLst/>
              <a:ahLst/>
              <a:cxnLst/>
              <a:rect l="l" t="t" r="r" b="b"/>
              <a:pathLst>
                <a:path w="448310" h="448310">
                  <a:moveTo>
                    <a:pt x="224027" y="0"/>
                  </a:moveTo>
                  <a:lnTo>
                    <a:pt x="178886" y="4552"/>
                  </a:lnTo>
                  <a:lnTo>
                    <a:pt x="136838" y="17609"/>
                  </a:lnTo>
                  <a:lnTo>
                    <a:pt x="98784" y="38268"/>
                  </a:lnTo>
                  <a:lnTo>
                    <a:pt x="65627" y="65627"/>
                  </a:lnTo>
                  <a:lnTo>
                    <a:pt x="38268" y="98784"/>
                  </a:lnTo>
                  <a:lnTo>
                    <a:pt x="17609" y="136838"/>
                  </a:lnTo>
                  <a:lnTo>
                    <a:pt x="4552" y="178886"/>
                  </a:lnTo>
                  <a:lnTo>
                    <a:pt x="0" y="224027"/>
                  </a:lnTo>
                  <a:lnTo>
                    <a:pt x="4552" y="269169"/>
                  </a:lnTo>
                  <a:lnTo>
                    <a:pt x="17609" y="311217"/>
                  </a:lnTo>
                  <a:lnTo>
                    <a:pt x="38268" y="349271"/>
                  </a:lnTo>
                  <a:lnTo>
                    <a:pt x="65627" y="382428"/>
                  </a:lnTo>
                  <a:lnTo>
                    <a:pt x="98784" y="409787"/>
                  </a:lnTo>
                  <a:lnTo>
                    <a:pt x="136838" y="430446"/>
                  </a:lnTo>
                  <a:lnTo>
                    <a:pt x="178886" y="443503"/>
                  </a:lnTo>
                  <a:lnTo>
                    <a:pt x="224027" y="448055"/>
                  </a:lnTo>
                  <a:lnTo>
                    <a:pt x="269169" y="443503"/>
                  </a:lnTo>
                  <a:lnTo>
                    <a:pt x="311217" y="430446"/>
                  </a:lnTo>
                  <a:lnTo>
                    <a:pt x="349271" y="409787"/>
                  </a:lnTo>
                  <a:lnTo>
                    <a:pt x="382428" y="382428"/>
                  </a:lnTo>
                  <a:lnTo>
                    <a:pt x="409787" y="349271"/>
                  </a:lnTo>
                  <a:lnTo>
                    <a:pt x="430446" y="311217"/>
                  </a:lnTo>
                  <a:lnTo>
                    <a:pt x="443503" y="269169"/>
                  </a:lnTo>
                  <a:lnTo>
                    <a:pt x="448056" y="224027"/>
                  </a:lnTo>
                  <a:lnTo>
                    <a:pt x="443503" y="178886"/>
                  </a:lnTo>
                  <a:lnTo>
                    <a:pt x="430446" y="136838"/>
                  </a:lnTo>
                  <a:lnTo>
                    <a:pt x="409787" y="98784"/>
                  </a:lnTo>
                  <a:lnTo>
                    <a:pt x="382428" y="65627"/>
                  </a:lnTo>
                  <a:lnTo>
                    <a:pt x="349271" y="38268"/>
                  </a:lnTo>
                  <a:lnTo>
                    <a:pt x="311217" y="17609"/>
                  </a:lnTo>
                  <a:lnTo>
                    <a:pt x="269169" y="4552"/>
                  </a:lnTo>
                  <a:lnTo>
                    <a:pt x="22402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822704" y="2272283"/>
              <a:ext cx="448309" cy="448309"/>
            </a:xfrm>
            <a:custGeom>
              <a:avLst/>
              <a:gdLst/>
              <a:ahLst/>
              <a:cxnLst/>
              <a:rect l="l" t="t" r="r" b="b"/>
              <a:pathLst>
                <a:path w="448310" h="448310">
                  <a:moveTo>
                    <a:pt x="448056" y="224027"/>
                  </a:moveTo>
                  <a:lnTo>
                    <a:pt x="443503" y="178886"/>
                  </a:lnTo>
                  <a:lnTo>
                    <a:pt x="430446" y="136838"/>
                  </a:lnTo>
                  <a:lnTo>
                    <a:pt x="409787" y="98784"/>
                  </a:lnTo>
                  <a:lnTo>
                    <a:pt x="382428" y="65627"/>
                  </a:lnTo>
                  <a:lnTo>
                    <a:pt x="349271" y="38268"/>
                  </a:lnTo>
                  <a:lnTo>
                    <a:pt x="311217" y="17609"/>
                  </a:lnTo>
                  <a:lnTo>
                    <a:pt x="269169" y="4552"/>
                  </a:lnTo>
                  <a:lnTo>
                    <a:pt x="224027" y="0"/>
                  </a:lnTo>
                  <a:lnTo>
                    <a:pt x="178886" y="4552"/>
                  </a:lnTo>
                  <a:lnTo>
                    <a:pt x="136838" y="17609"/>
                  </a:lnTo>
                  <a:lnTo>
                    <a:pt x="98784" y="38268"/>
                  </a:lnTo>
                  <a:lnTo>
                    <a:pt x="65627" y="65627"/>
                  </a:lnTo>
                  <a:lnTo>
                    <a:pt x="38268" y="98784"/>
                  </a:lnTo>
                  <a:lnTo>
                    <a:pt x="17609" y="136838"/>
                  </a:lnTo>
                  <a:lnTo>
                    <a:pt x="4552" y="178886"/>
                  </a:lnTo>
                  <a:lnTo>
                    <a:pt x="0" y="224027"/>
                  </a:lnTo>
                  <a:lnTo>
                    <a:pt x="4552" y="269169"/>
                  </a:lnTo>
                  <a:lnTo>
                    <a:pt x="17609" y="311217"/>
                  </a:lnTo>
                  <a:lnTo>
                    <a:pt x="38268" y="349271"/>
                  </a:lnTo>
                  <a:lnTo>
                    <a:pt x="65627" y="382428"/>
                  </a:lnTo>
                  <a:lnTo>
                    <a:pt x="98784" y="409787"/>
                  </a:lnTo>
                  <a:lnTo>
                    <a:pt x="136838" y="430446"/>
                  </a:lnTo>
                  <a:lnTo>
                    <a:pt x="178886" y="443503"/>
                  </a:lnTo>
                  <a:lnTo>
                    <a:pt x="224027" y="448055"/>
                  </a:lnTo>
                  <a:lnTo>
                    <a:pt x="269169" y="443503"/>
                  </a:lnTo>
                  <a:lnTo>
                    <a:pt x="311217" y="430446"/>
                  </a:lnTo>
                  <a:lnTo>
                    <a:pt x="349271" y="409787"/>
                  </a:lnTo>
                  <a:lnTo>
                    <a:pt x="382428" y="382428"/>
                  </a:lnTo>
                  <a:lnTo>
                    <a:pt x="409787" y="349271"/>
                  </a:lnTo>
                  <a:lnTo>
                    <a:pt x="430446" y="311217"/>
                  </a:lnTo>
                  <a:lnTo>
                    <a:pt x="443503" y="269169"/>
                  </a:lnTo>
                  <a:lnTo>
                    <a:pt x="448056" y="22402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" name="object 10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60804" y="2342387"/>
              <a:ext cx="371856" cy="379475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1246631" y="3412235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79">
                  <a:moveTo>
                    <a:pt x="449580" y="224789"/>
                  </a:move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90" y="0"/>
                  </a:ln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90" y="449580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80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84731" y="3483863"/>
              <a:ext cx="371856" cy="379475"/>
            </a:xfrm>
            <a:prstGeom prst="rect">
              <a:avLst/>
            </a:prstGeom>
          </p:spPr>
        </p:pic>
        <p:sp>
          <p:nvSpPr>
            <p:cNvPr id="112" name="object 112"/>
            <p:cNvSpPr/>
            <p:nvPr/>
          </p:nvSpPr>
          <p:spPr>
            <a:xfrm>
              <a:off x="1819655" y="1684019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10" h="449580">
                  <a:moveTo>
                    <a:pt x="448056" y="224789"/>
                  </a:move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89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79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6" y="224789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" name="object 1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85188" y="1751075"/>
              <a:ext cx="316992" cy="316991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1246631" y="2267711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80">
                  <a:moveTo>
                    <a:pt x="224790" y="0"/>
                  </a:move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90" y="449579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80" y="224789"/>
                  </a:ln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9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246631" y="2267711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80">
                  <a:moveTo>
                    <a:pt x="449580" y="224789"/>
                  </a:move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90" y="0"/>
                  </a:ln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90" y="449579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80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12164" y="2333243"/>
              <a:ext cx="318516" cy="316991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685800" y="2825495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79">
                  <a:moveTo>
                    <a:pt x="449580" y="224789"/>
                  </a:moveTo>
                  <a:lnTo>
                    <a:pt x="445012" y="179470"/>
                  </a:lnTo>
                  <a:lnTo>
                    <a:pt x="431914" y="137267"/>
                  </a:lnTo>
                  <a:lnTo>
                    <a:pt x="411187" y="99082"/>
                  </a:lnTo>
                  <a:lnTo>
                    <a:pt x="383738" y="65817"/>
                  </a:lnTo>
                  <a:lnTo>
                    <a:pt x="350469" y="38375"/>
                  </a:lnTo>
                  <a:lnTo>
                    <a:pt x="312286" y="17656"/>
                  </a:lnTo>
                  <a:lnTo>
                    <a:pt x="270091" y="4564"/>
                  </a:lnTo>
                  <a:lnTo>
                    <a:pt x="224790" y="0"/>
                  </a:lnTo>
                  <a:lnTo>
                    <a:pt x="179488" y="4564"/>
                  </a:lnTo>
                  <a:lnTo>
                    <a:pt x="137293" y="17656"/>
                  </a:lnTo>
                  <a:lnTo>
                    <a:pt x="99110" y="38375"/>
                  </a:lnTo>
                  <a:lnTo>
                    <a:pt x="65841" y="65817"/>
                  </a:lnTo>
                  <a:lnTo>
                    <a:pt x="38392" y="99082"/>
                  </a:lnTo>
                  <a:lnTo>
                    <a:pt x="17665" y="137267"/>
                  </a:lnTo>
                  <a:lnTo>
                    <a:pt x="4567" y="179470"/>
                  </a:lnTo>
                  <a:lnTo>
                    <a:pt x="0" y="224789"/>
                  </a:lnTo>
                  <a:lnTo>
                    <a:pt x="4567" y="270109"/>
                  </a:lnTo>
                  <a:lnTo>
                    <a:pt x="17665" y="312312"/>
                  </a:lnTo>
                  <a:lnTo>
                    <a:pt x="38392" y="350497"/>
                  </a:lnTo>
                  <a:lnTo>
                    <a:pt x="65841" y="383762"/>
                  </a:lnTo>
                  <a:lnTo>
                    <a:pt x="99110" y="411204"/>
                  </a:lnTo>
                  <a:lnTo>
                    <a:pt x="137293" y="431923"/>
                  </a:lnTo>
                  <a:lnTo>
                    <a:pt x="179488" y="445015"/>
                  </a:lnTo>
                  <a:lnTo>
                    <a:pt x="224790" y="449579"/>
                  </a:lnTo>
                  <a:lnTo>
                    <a:pt x="270091" y="445015"/>
                  </a:lnTo>
                  <a:lnTo>
                    <a:pt x="312286" y="431923"/>
                  </a:lnTo>
                  <a:lnTo>
                    <a:pt x="350469" y="411204"/>
                  </a:lnTo>
                  <a:lnTo>
                    <a:pt x="383738" y="383762"/>
                  </a:lnTo>
                  <a:lnTo>
                    <a:pt x="411187" y="350497"/>
                  </a:lnTo>
                  <a:lnTo>
                    <a:pt x="431914" y="312312"/>
                  </a:lnTo>
                  <a:lnTo>
                    <a:pt x="445012" y="270109"/>
                  </a:lnTo>
                  <a:lnTo>
                    <a:pt x="449580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" name="object 1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1332" y="2892551"/>
              <a:ext cx="318516" cy="316991"/>
            </a:xfrm>
            <a:prstGeom prst="rect">
              <a:avLst/>
            </a:prstGeom>
          </p:spPr>
        </p:pic>
        <p:sp>
          <p:nvSpPr>
            <p:cNvPr id="119" name="object 119"/>
            <p:cNvSpPr/>
            <p:nvPr/>
          </p:nvSpPr>
          <p:spPr>
            <a:xfrm>
              <a:off x="2374392" y="5821680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80" h="448310">
                  <a:moveTo>
                    <a:pt x="224789" y="0"/>
                  </a:moveTo>
                  <a:lnTo>
                    <a:pt x="179470" y="4551"/>
                  </a:lnTo>
                  <a:lnTo>
                    <a:pt x="137267" y="17605"/>
                  </a:lnTo>
                  <a:lnTo>
                    <a:pt x="99082" y="38261"/>
                  </a:lnTo>
                  <a:lnTo>
                    <a:pt x="65817" y="65617"/>
                  </a:lnTo>
                  <a:lnTo>
                    <a:pt x="38375" y="98773"/>
                  </a:lnTo>
                  <a:lnTo>
                    <a:pt x="17656" y="136827"/>
                  </a:lnTo>
                  <a:lnTo>
                    <a:pt x="4564" y="178879"/>
                  </a:lnTo>
                  <a:lnTo>
                    <a:pt x="0" y="224028"/>
                  </a:lnTo>
                  <a:lnTo>
                    <a:pt x="4564" y="269176"/>
                  </a:lnTo>
                  <a:lnTo>
                    <a:pt x="17656" y="311228"/>
                  </a:lnTo>
                  <a:lnTo>
                    <a:pt x="38375" y="349282"/>
                  </a:lnTo>
                  <a:lnTo>
                    <a:pt x="65817" y="382438"/>
                  </a:lnTo>
                  <a:lnTo>
                    <a:pt x="99082" y="409794"/>
                  </a:lnTo>
                  <a:lnTo>
                    <a:pt x="137267" y="430450"/>
                  </a:lnTo>
                  <a:lnTo>
                    <a:pt x="179470" y="443504"/>
                  </a:lnTo>
                  <a:lnTo>
                    <a:pt x="224789" y="448056"/>
                  </a:lnTo>
                  <a:lnTo>
                    <a:pt x="270109" y="443504"/>
                  </a:lnTo>
                  <a:lnTo>
                    <a:pt x="312312" y="430450"/>
                  </a:lnTo>
                  <a:lnTo>
                    <a:pt x="350497" y="409794"/>
                  </a:lnTo>
                  <a:lnTo>
                    <a:pt x="383762" y="382438"/>
                  </a:lnTo>
                  <a:lnTo>
                    <a:pt x="411204" y="349282"/>
                  </a:lnTo>
                  <a:lnTo>
                    <a:pt x="431923" y="311228"/>
                  </a:lnTo>
                  <a:lnTo>
                    <a:pt x="445015" y="269176"/>
                  </a:lnTo>
                  <a:lnTo>
                    <a:pt x="449580" y="224028"/>
                  </a:lnTo>
                  <a:lnTo>
                    <a:pt x="445015" y="178879"/>
                  </a:lnTo>
                  <a:lnTo>
                    <a:pt x="431923" y="136827"/>
                  </a:lnTo>
                  <a:lnTo>
                    <a:pt x="411204" y="98773"/>
                  </a:lnTo>
                  <a:lnTo>
                    <a:pt x="383762" y="65617"/>
                  </a:lnTo>
                  <a:lnTo>
                    <a:pt x="350497" y="38261"/>
                  </a:lnTo>
                  <a:lnTo>
                    <a:pt x="312312" y="17605"/>
                  </a:lnTo>
                  <a:lnTo>
                    <a:pt x="270109" y="4551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2374392" y="5821680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80" h="448310">
                  <a:moveTo>
                    <a:pt x="449580" y="224028"/>
                  </a:moveTo>
                  <a:lnTo>
                    <a:pt x="445015" y="178879"/>
                  </a:lnTo>
                  <a:lnTo>
                    <a:pt x="431923" y="136827"/>
                  </a:lnTo>
                  <a:lnTo>
                    <a:pt x="411204" y="98773"/>
                  </a:lnTo>
                  <a:lnTo>
                    <a:pt x="383762" y="65617"/>
                  </a:lnTo>
                  <a:lnTo>
                    <a:pt x="350497" y="38261"/>
                  </a:lnTo>
                  <a:lnTo>
                    <a:pt x="312312" y="17605"/>
                  </a:lnTo>
                  <a:lnTo>
                    <a:pt x="270109" y="4551"/>
                  </a:lnTo>
                  <a:lnTo>
                    <a:pt x="224789" y="0"/>
                  </a:lnTo>
                  <a:lnTo>
                    <a:pt x="179470" y="4551"/>
                  </a:lnTo>
                  <a:lnTo>
                    <a:pt x="137267" y="17605"/>
                  </a:lnTo>
                  <a:lnTo>
                    <a:pt x="99082" y="38261"/>
                  </a:lnTo>
                  <a:lnTo>
                    <a:pt x="65817" y="65617"/>
                  </a:lnTo>
                  <a:lnTo>
                    <a:pt x="38375" y="98773"/>
                  </a:lnTo>
                  <a:lnTo>
                    <a:pt x="17656" y="136827"/>
                  </a:lnTo>
                  <a:lnTo>
                    <a:pt x="4564" y="178879"/>
                  </a:lnTo>
                  <a:lnTo>
                    <a:pt x="0" y="224028"/>
                  </a:lnTo>
                  <a:lnTo>
                    <a:pt x="4564" y="269176"/>
                  </a:lnTo>
                  <a:lnTo>
                    <a:pt x="17656" y="311228"/>
                  </a:lnTo>
                  <a:lnTo>
                    <a:pt x="38375" y="349282"/>
                  </a:lnTo>
                  <a:lnTo>
                    <a:pt x="65817" y="382438"/>
                  </a:lnTo>
                  <a:lnTo>
                    <a:pt x="99082" y="409794"/>
                  </a:lnTo>
                  <a:lnTo>
                    <a:pt x="137267" y="430450"/>
                  </a:lnTo>
                  <a:lnTo>
                    <a:pt x="179470" y="443504"/>
                  </a:lnTo>
                  <a:lnTo>
                    <a:pt x="224789" y="448056"/>
                  </a:lnTo>
                  <a:lnTo>
                    <a:pt x="270109" y="443504"/>
                  </a:lnTo>
                  <a:lnTo>
                    <a:pt x="312312" y="430450"/>
                  </a:lnTo>
                  <a:lnTo>
                    <a:pt x="350497" y="409794"/>
                  </a:lnTo>
                  <a:lnTo>
                    <a:pt x="383762" y="382438"/>
                  </a:lnTo>
                  <a:lnTo>
                    <a:pt x="411204" y="349282"/>
                  </a:lnTo>
                  <a:lnTo>
                    <a:pt x="431923" y="311228"/>
                  </a:lnTo>
                  <a:lnTo>
                    <a:pt x="445015" y="269176"/>
                  </a:lnTo>
                  <a:lnTo>
                    <a:pt x="449580" y="22402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29255" y="5876543"/>
              <a:ext cx="338327" cy="338328"/>
            </a:xfrm>
            <a:prstGeom prst="rect">
              <a:avLst/>
            </a:prstGeom>
          </p:spPr>
        </p:pic>
        <p:sp>
          <p:nvSpPr>
            <p:cNvPr id="122" name="object 122"/>
            <p:cNvSpPr/>
            <p:nvPr/>
          </p:nvSpPr>
          <p:spPr>
            <a:xfrm>
              <a:off x="2409444" y="3992879"/>
              <a:ext cx="224790" cy="449580"/>
            </a:xfrm>
            <a:custGeom>
              <a:avLst/>
              <a:gdLst/>
              <a:ahLst/>
              <a:cxnLst/>
              <a:rect l="l" t="t" r="r" b="b"/>
              <a:pathLst>
                <a:path w="224789" h="449579">
                  <a:moveTo>
                    <a:pt x="224789" y="0"/>
                  </a:moveTo>
                  <a:lnTo>
                    <a:pt x="179949" y="4474"/>
                  </a:lnTo>
                  <a:lnTo>
                    <a:pt x="138124" y="17315"/>
                  </a:lnTo>
                  <a:lnTo>
                    <a:pt x="100198" y="37652"/>
                  </a:lnTo>
                  <a:lnTo>
                    <a:pt x="67056" y="64611"/>
                  </a:lnTo>
                  <a:lnTo>
                    <a:pt x="39580" y="97321"/>
                  </a:lnTo>
                  <a:lnTo>
                    <a:pt x="18657" y="134909"/>
                  </a:lnTo>
                  <a:lnTo>
                    <a:pt x="5168" y="176504"/>
                  </a:lnTo>
                  <a:lnTo>
                    <a:pt x="0" y="221234"/>
                  </a:lnTo>
                  <a:lnTo>
                    <a:pt x="3870" y="266623"/>
                  </a:lnTo>
                  <a:lnTo>
                    <a:pt x="16315" y="309026"/>
                  </a:lnTo>
                  <a:lnTo>
                    <a:pt x="36446" y="347531"/>
                  </a:lnTo>
                  <a:lnTo>
                    <a:pt x="63373" y="381222"/>
                  </a:lnTo>
                  <a:lnTo>
                    <a:pt x="96204" y="409186"/>
                  </a:lnTo>
                  <a:lnTo>
                    <a:pt x="134052" y="430510"/>
                  </a:lnTo>
                  <a:lnTo>
                    <a:pt x="176025" y="444279"/>
                  </a:lnTo>
                  <a:lnTo>
                    <a:pt x="221233" y="449580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2409444" y="3992879"/>
              <a:ext cx="224790" cy="449580"/>
            </a:xfrm>
            <a:custGeom>
              <a:avLst/>
              <a:gdLst/>
              <a:ahLst/>
              <a:cxnLst/>
              <a:rect l="l" t="t" r="r" b="b"/>
              <a:pathLst>
                <a:path w="224789" h="449579">
                  <a:moveTo>
                    <a:pt x="221233" y="449580"/>
                  </a:moveTo>
                  <a:lnTo>
                    <a:pt x="176025" y="444279"/>
                  </a:lnTo>
                  <a:lnTo>
                    <a:pt x="134052" y="430510"/>
                  </a:lnTo>
                  <a:lnTo>
                    <a:pt x="96204" y="409186"/>
                  </a:lnTo>
                  <a:lnTo>
                    <a:pt x="63373" y="381222"/>
                  </a:lnTo>
                  <a:lnTo>
                    <a:pt x="36446" y="347531"/>
                  </a:lnTo>
                  <a:lnTo>
                    <a:pt x="16315" y="309026"/>
                  </a:lnTo>
                  <a:lnTo>
                    <a:pt x="3870" y="266623"/>
                  </a:lnTo>
                  <a:lnTo>
                    <a:pt x="0" y="221234"/>
                  </a:lnTo>
                  <a:lnTo>
                    <a:pt x="5168" y="176504"/>
                  </a:lnTo>
                  <a:lnTo>
                    <a:pt x="18657" y="134909"/>
                  </a:lnTo>
                  <a:lnTo>
                    <a:pt x="39580" y="97321"/>
                  </a:lnTo>
                  <a:lnTo>
                    <a:pt x="67056" y="64611"/>
                  </a:lnTo>
                  <a:lnTo>
                    <a:pt x="100198" y="37652"/>
                  </a:lnTo>
                  <a:lnTo>
                    <a:pt x="138124" y="17315"/>
                  </a:lnTo>
                  <a:lnTo>
                    <a:pt x="179949" y="4474"/>
                  </a:lnTo>
                  <a:lnTo>
                    <a:pt x="224789" y="0"/>
                  </a:lnTo>
                  <a:lnTo>
                    <a:pt x="221233" y="44958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2634233" y="3992879"/>
              <a:ext cx="224790" cy="449580"/>
            </a:xfrm>
            <a:custGeom>
              <a:avLst/>
              <a:gdLst/>
              <a:ahLst/>
              <a:cxnLst/>
              <a:rect l="l" t="t" r="r" b="b"/>
              <a:pathLst>
                <a:path w="224789" h="449579">
                  <a:moveTo>
                    <a:pt x="3556" y="0"/>
                  </a:moveTo>
                  <a:lnTo>
                    <a:pt x="0" y="449580"/>
                  </a:lnTo>
                  <a:lnTo>
                    <a:pt x="44840" y="445105"/>
                  </a:lnTo>
                  <a:lnTo>
                    <a:pt x="86665" y="432264"/>
                  </a:lnTo>
                  <a:lnTo>
                    <a:pt x="124591" y="411927"/>
                  </a:lnTo>
                  <a:lnTo>
                    <a:pt x="157734" y="384968"/>
                  </a:lnTo>
                  <a:lnTo>
                    <a:pt x="185209" y="352258"/>
                  </a:lnTo>
                  <a:lnTo>
                    <a:pt x="206132" y="314670"/>
                  </a:lnTo>
                  <a:lnTo>
                    <a:pt x="219621" y="273075"/>
                  </a:lnTo>
                  <a:lnTo>
                    <a:pt x="224790" y="228346"/>
                  </a:lnTo>
                  <a:lnTo>
                    <a:pt x="220919" y="182956"/>
                  </a:lnTo>
                  <a:lnTo>
                    <a:pt x="208474" y="140553"/>
                  </a:lnTo>
                  <a:lnTo>
                    <a:pt x="188343" y="102048"/>
                  </a:lnTo>
                  <a:lnTo>
                    <a:pt x="161417" y="68357"/>
                  </a:lnTo>
                  <a:lnTo>
                    <a:pt x="128585" y="40393"/>
                  </a:lnTo>
                  <a:lnTo>
                    <a:pt x="90737" y="19069"/>
                  </a:lnTo>
                  <a:lnTo>
                    <a:pt x="48764" y="5300"/>
                  </a:lnTo>
                  <a:lnTo>
                    <a:pt x="3556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2634233" y="3992879"/>
              <a:ext cx="224790" cy="449580"/>
            </a:xfrm>
            <a:custGeom>
              <a:avLst/>
              <a:gdLst/>
              <a:ahLst/>
              <a:cxnLst/>
              <a:rect l="l" t="t" r="r" b="b"/>
              <a:pathLst>
                <a:path w="224789" h="449579">
                  <a:moveTo>
                    <a:pt x="3556" y="0"/>
                  </a:moveTo>
                  <a:lnTo>
                    <a:pt x="48764" y="5300"/>
                  </a:lnTo>
                  <a:lnTo>
                    <a:pt x="90737" y="19069"/>
                  </a:lnTo>
                  <a:lnTo>
                    <a:pt x="128585" y="40393"/>
                  </a:lnTo>
                  <a:lnTo>
                    <a:pt x="161417" y="68357"/>
                  </a:lnTo>
                  <a:lnTo>
                    <a:pt x="188343" y="102048"/>
                  </a:lnTo>
                  <a:lnTo>
                    <a:pt x="208474" y="140553"/>
                  </a:lnTo>
                  <a:lnTo>
                    <a:pt x="220919" y="182956"/>
                  </a:lnTo>
                  <a:lnTo>
                    <a:pt x="224790" y="228346"/>
                  </a:lnTo>
                  <a:lnTo>
                    <a:pt x="219621" y="273075"/>
                  </a:lnTo>
                  <a:lnTo>
                    <a:pt x="206132" y="314670"/>
                  </a:lnTo>
                  <a:lnTo>
                    <a:pt x="185209" y="352258"/>
                  </a:lnTo>
                  <a:lnTo>
                    <a:pt x="157734" y="384968"/>
                  </a:lnTo>
                  <a:lnTo>
                    <a:pt x="124591" y="411927"/>
                  </a:lnTo>
                  <a:lnTo>
                    <a:pt x="86665" y="432264"/>
                  </a:lnTo>
                  <a:lnTo>
                    <a:pt x="44840" y="445105"/>
                  </a:lnTo>
                  <a:lnTo>
                    <a:pt x="0" y="449580"/>
                  </a:lnTo>
                  <a:lnTo>
                    <a:pt x="3556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6" name="object 1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64307" y="4053839"/>
              <a:ext cx="338328" cy="336804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1246631" y="3991355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79">
                  <a:moveTo>
                    <a:pt x="449580" y="224790"/>
                  </a:move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90" y="0"/>
                  </a:ln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90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90" y="449580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80" y="22479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8" name="object 1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84731" y="4062983"/>
              <a:ext cx="371856" cy="379475"/>
            </a:xfrm>
            <a:prstGeom prst="rect">
              <a:avLst/>
            </a:prstGeom>
          </p:spPr>
        </p:pic>
        <p:sp>
          <p:nvSpPr>
            <p:cNvPr id="129" name="object 129"/>
            <p:cNvSpPr/>
            <p:nvPr/>
          </p:nvSpPr>
          <p:spPr>
            <a:xfrm>
              <a:off x="658368" y="4564379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79">
                  <a:moveTo>
                    <a:pt x="449579" y="224790"/>
                  </a:moveTo>
                  <a:lnTo>
                    <a:pt x="445012" y="179470"/>
                  </a:lnTo>
                  <a:lnTo>
                    <a:pt x="431914" y="137267"/>
                  </a:lnTo>
                  <a:lnTo>
                    <a:pt x="411187" y="99082"/>
                  </a:lnTo>
                  <a:lnTo>
                    <a:pt x="383738" y="65817"/>
                  </a:lnTo>
                  <a:lnTo>
                    <a:pt x="350469" y="38375"/>
                  </a:lnTo>
                  <a:lnTo>
                    <a:pt x="312286" y="17656"/>
                  </a:lnTo>
                  <a:lnTo>
                    <a:pt x="270091" y="4564"/>
                  </a:lnTo>
                  <a:lnTo>
                    <a:pt x="224790" y="0"/>
                  </a:lnTo>
                  <a:lnTo>
                    <a:pt x="179488" y="4564"/>
                  </a:lnTo>
                  <a:lnTo>
                    <a:pt x="137293" y="17656"/>
                  </a:lnTo>
                  <a:lnTo>
                    <a:pt x="99110" y="38375"/>
                  </a:lnTo>
                  <a:lnTo>
                    <a:pt x="65841" y="65817"/>
                  </a:lnTo>
                  <a:lnTo>
                    <a:pt x="38392" y="99082"/>
                  </a:lnTo>
                  <a:lnTo>
                    <a:pt x="17665" y="137267"/>
                  </a:lnTo>
                  <a:lnTo>
                    <a:pt x="4567" y="179470"/>
                  </a:lnTo>
                  <a:lnTo>
                    <a:pt x="0" y="224790"/>
                  </a:lnTo>
                  <a:lnTo>
                    <a:pt x="4567" y="270109"/>
                  </a:lnTo>
                  <a:lnTo>
                    <a:pt x="17665" y="312312"/>
                  </a:lnTo>
                  <a:lnTo>
                    <a:pt x="38392" y="350497"/>
                  </a:lnTo>
                  <a:lnTo>
                    <a:pt x="65841" y="383762"/>
                  </a:lnTo>
                  <a:lnTo>
                    <a:pt x="99110" y="411204"/>
                  </a:lnTo>
                  <a:lnTo>
                    <a:pt x="137293" y="431923"/>
                  </a:lnTo>
                  <a:lnTo>
                    <a:pt x="179488" y="445015"/>
                  </a:lnTo>
                  <a:lnTo>
                    <a:pt x="224790" y="449580"/>
                  </a:lnTo>
                  <a:lnTo>
                    <a:pt x="270091" y="445015"/>
                  </a:lnTo>
                  <a:lnTo>
                    <a:pt x="312286" y="431923"/>
                  </a:lnTo>
                  <a:lnTo>
                    <a:pt x="350469" y="411204"/>
                  </a:lnTo>
                  <a:lnTo>
                    <a:pt x="383738" y="383762"/>
                  </a:lnTo>
                  <a:lnTo>
                    <a:pt x="411187" y="350497"/>
                  </a:lnTo>
                  <a:lnTo>
                    <a:pt x="431914" y="312312"/>
                  </a:lnTo>
                  <a:lnTo>
                    <a:pt x="445012" y="270109"/>
                  </a:lnTo>
                  <a:lnTo>
                    <a:pt x="449579" y="22479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7991" y="4634483"/>
              <a:ext cx="371855" cy="381000"/>
            </a:xfrm>
            <a:prstGeom prst="rect">
              <a:avLst/>
            </a:prstGeom>
          </p:spPr>
        </p:pic>
        <p:sp>
          <p:nvSpPr>
            <p:cNvPr id="131" name="object 131"/>
            <p:cNvSpPr/>
            <p:nvPr/>
          </p:nvSpPr>
          <p:spPr>
            <a:xfrm>
              <a:off x="665987" y="3916679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80" h="448310">
                  <a:moveTo>
                    <a:pt x="449580" y="224028"/>
                  </a:moveTo>
                  <a:lnTo>
                    <a:pt x="445012" y="178886"/>
                  </a:lnTo>
                  <a:lnTo>
                    <a:pt x="431914" y="136838"/>
                  </a:lnTo>
                  <a:lnTo>
                    <a:pt x="411187" y="98784"/>
                  </a:lnTo>
                  <a:lnTo>
                    <a:pt x="383738" y="65627"/>
                  </a:lnTo>
                  <a:lnTo>
                    <a:pt x="350469" y="38268"/>
                  </a:lnTo>
                  <a:lnTo>
                    <a:pt x="312286" y="17609"/>
                  </a:lnTo>
                  <a:lnTo>
                    <a:pt x="270091" y="4552"/>
                  </a:lnTo>
                  <a:lnTo>
                    <a:pt x="224790" y="0"/>
                  </a:lnTo>
                  <a:lnTo>
                    <a:pt x="179488" y="4552"/>
                  </a:lnTo>
                  <a:lnTo>
                    <a:pt x="137293" y="17609"/>
                  </a:lnTo>
                  <a:lnTo>
                    <a:pt x="99110" y="38268"/>
                  </a:lnTo>
                  <a:lnTo>
                    <a:pt x="65841" y="65627"/>
                  </a:lnTo>
                  <a:lnTo>
                    <a:pt x="38392" y="98784"/>
                  </a:lnTo>
                  <a:lnTo>
                    <a:pt x="17665" y="136838"/>
                  </a:lnTo>
                  <a:lnTo>
                    <a:pt x="4567" y="178886"/>
                  </a:lnTo>
                  <a:lnTo>
                    <a:pt x="0" y="224028"/>
                  </a:lnTo>
                  <a:lnTo>
                    <a:pt x="4567" y="269169"/>
                  </a:lnTo>
                  <a:lnTo>
                    <a:pt x="17665" y="311217"/>
                  </a:lnTo>
                  <a:lnTo>
                    <a:pt x="38392" y="349271"/>
                  </a:lnTo>
                  <a:lnTo>
                    <a:pt x="65841" y="382428"/>
                  </a:lnTo>
                  <a:lnTo>
                    <a:pt x="99110" y="409787"/>
                  </a:lnTo>
                  <a:lnTo>
                    <a:pt x="137293" y="430446"/>
                  </a:lnTo>
                  <a:lnTo>
                    <a:pt x="179488" y="443503"/>
                  </a:lnTo>
                  <a:lnTo>
                    <a:pt x="224790" y="448056"/>
                  </a:lnTo>
                  <a:lnTo>
                    <a:pt x="270091" y="443503"/>
                  </a:lnTo>
                  <a:lnTo>
                    <a:pt x="312286" y="430446"/>
                  </a:lnTo>
                  <a:lnTo>
                    <a:pt x="350469" y="409787"/>
                  </a:lnTo>
                  <a:lnTo>
                    <a:pt x="383738" y="382428"/>
                  </a:lnTo>
                  <a:lnTo>
                    <a:pt x="411187" y="349271"/>
                  </a:lnTo>
                  <a:lnTo>
                    <a:pt x="431914" y="311217"/>
                  </a:lnTo>
                  <a:lnTo>
                    <a:pt x="445012" y="269169"/>
                  </a:lnTo>
                  <a:lnTo>
                    <a:pt x="449580" y="22402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2" name="object 1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05611" y="3986783"/>
              <a:ext cx="371856" cy="379475"/>
            </a:xfrm>
            <a:prstGeom prst="rect">
              <a:avLst/>
            </a:prstGeom>
          </p:spPr>
        </p:pic>
        <p:sp>
          <p:nvSpPr>
            <p:cNvPr id="133" name="object 133"/>
            <p:cNvSpPr/>
            <p:nvPr/>
          </p:nvSpPr>
          <p:spPr>
            <a:xfrm>
              <a:off x="669036" y="3389375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80" h="448310">
                  <a:moveTo>
                    <a:pt x="224789" y="0"/>
                  </a:moveTo>
                  <a:lnTo>
                    <a:pt x="179488" y="4552"/>
                  </a:lnTo>
                  <a:lnTo>
                    <a:pt x="137293" y="17609"/>
                  </a:lnTo>
                  <a:lnTo>
                    <a:pt x="99110" y="38268"/>
                  </a:lnTo>
                  <a:lnTo>
                    <a:pt x="65841" y="65627"/>
                  </a:lnTo>
                  <a:lnTo>
                    <a:pt x="38392" y="98784"/>
                  </a:lnTo>
                  <a:lnTo>
                    <a:pt x="17665" y="136838"/>
                  </a:lnTo>
                  <a:lnTo>
                    <a:pt x="4567" y="178886"/>
                  </a:lnTo>
                  <a:lnTo>
                    <a:pt x="0" y="224028"/>
                  </a:lnTo>
                  <a:lnTo>
                    <a:pt x="4567" y="269169"/>
                  </a:lnTo>
                  <a:lnTo>
                    <a:pt x="17665" y="311217"/>
                  </a:lnTo>
                  <a:lnTo>
                    <a:pt x="38392" y="349271"/>
                  </a:lnTo>
                  <a:lnTo>
                    <a:pt x="65841" y="382428"/>
                  </a:lnTo>
                  <a:lnTo>
                    <a:pt x="99110" y="409787"/>
                  </a:lnTo>
                  <a:lnTo>
                    <a:pt x="137293" y="430446"/>
                  </a:lnTo>
                  <a:lnTo>
                    <a:pt x="179488" y="443503"/>
                  </a:lnTo>
                  <a:lnTo>
                    <a:pt x="224789" y="448056"/>
                  </a:lnTo>
                  <a:lnTo>
                    <a:pt x="270091" y="443503"/>
                  </a:lnTo>
                  <a:lnTo>
                    <a:pt x="312286" y="430446"/>
                  </a:lnTo>
                  <a:lnTo>
                    <a:pt x="350469" y="409787"/>
                  </a:lnTo>
                  <a:lnTo>
                    <a:pt x="383738" y="382428"/>
                  </a:lnTo>
                  <a:lnTo>
                    <a:pt x="411187" y="349271"/>
                  </a:lnTo>
                  <a:lnTo>
                    <a:pt x="431914" y="311217"/>
                  </a:lnTo>
                  <a:lnTo>
                    <a:pt x="445012" y="269169"/>
                  </a:lnTo>
                  <a:lnTo>
                    <a:pt x="449580" y="224028"/>
                  </a:lnTo>
                  <a:lnTo>
                    <a:pt x="445012" y="178886"/>
                  </a:lnTo>
                  <a:lnTo>
                    <a:pt x="431914" y="136838"/>
                  </a:lnTo>
                  <a:lnTo>
                    <a:pt x="411187" y="98784"/>
                  </a:lnTo>
                  <a:lnTo>
                    <a:pt x="383738" y="65627"/>
                  </a:lnTo>
                  <a:lnTo>
                    <a:pt x="350469" y="38268"/>
                  </a:lnTo>
                  <a:lnTo>
                    <a:pt x="312286" y="17609"/>
                  </a:lnTo>
                  <a:lnTo>
                    <a:pt x="270091" y="4552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669036" y="3389375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80" h="448310">
                  <a:moveTo>
                    <a:pt x="449580" y="224028"/>
                  </a:moveTo>
                  <a:lnTo>
                    <a:pt x="445012" y="178886"/>
                  </a:lnTo>
                  <a:lnTo>
                    <a:pt x="431914" y="136838"/>
                  </a:lnTo>
                  <a:lnTo>
                    <a:pt x="411187" y="98784"/>
                  </a:lnTo>
                  <a:lnTo>
                    <a:pt x="383738" y="65627"/>
                  </a:lnTo>
                  <a:lnTo>
                    <a:pt x="350469" y="38268"/>
                  </a:lnTo>
                  <a:lnTo>
                    <a:pt x="312286" y="17609"/>
                  </a:lnTo>
                  <a:lnTo>
                    <a:pt x="270091" y="4552"/>
                  </a:lnTo>
                  <a:lnTo>
                    <a:pt x="224789" y="0"/>
                  </a:lnTo>
                  <a:lnTo>
                    <a:pt x="179488" y="4552"/>
                  </a:lnTo>
                  <a:lnTo>
                    <a:pt x="137293" y="17609"/>
                  </a:lnTo>
                  <a:lnTo>
                    <a:pt x="99110" y="38268"/>
                  </a:lnTo>
                  <a:lnTo>
                    <a:pt x="65841" y="65627"/>
                  </a:lnTo>
                  <a:lnTo>
                    <a:pt x="38392" y="98784"/>
                  </a:lnTo>
                  <a:lnTo>
                    <a:pt x="17665" y="136838"/>
                  </a:lnTo>
                  <a:lnTo>
                    <a:pt x="4567" y="178886"/>
                  </a:lnTo>
                  <a:lnTo>
                    <a:pt x="0" y="224028"/>
                  </a:lnTo>
                  <a:lnTo>
                    <a:pt x="4567" y="269169"/>
                  </a:lnTo>
                  <a:lnTo>
                    <a:pt x="17665" y="311217"/>
                  </a:lnTo>
                  <a:lnTo>
                    <a:pt x="38392" y="349271"/>
                  </a:lnTo>
                  <a:lnTo>
                    <a:pt x="65841" y="382428"/>
                  </a:lnTo>
                  <a:lnTo>
                    <a:pt x="99110" y="409787"/>
                  </a:lnTo>
                  <a:lnTo>
                    <a:pt x="137293" y="430446"/>
                  </a:lnTo>
                  <a:lnTo>
                    <a:pt x="179488" y="443503"/>
                  </a:lnTo>
                  <a:lnTo>
                    <a:pt x="224789" y="448056"/>
                  </a:lnTo>
                  <a:lnTo>
                    <a:pt x="270091" y="443503"/>
                  </a:lnTo>
                  <a:lnTo>
                    <a:pt x="312286" y="430446"/>
                  </a:lnTo>
                  <a:lnTo>
                    <a:pt x="350469" y="409787"/>
                  </a:lnTo>
                  <a:lnTo>
                    <a:pt x="383738" y="382428"/>
                  </a:lnTo>
                  <a:lnTo>
                    <a:pt x="411187" y="349271"/>
                  </a:lnTo>
                  <a:lnTo>
                    <a:pt x="431914" y="311217"/>
                  </a:lnTo>
                  <a:lnTo>
                    <a:pt x="445012" y="269169"/>
                  </a:lnTo>
                  <a:lnTo>
                    <a:pt x="449580" y="22402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5" name="object 13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08659" y="3459479"/>
              <a:ext cx="371856" cy="381000"/>
            </a:xfrm>
            <a:prstGeom prst="rect">
              <a:avLst/>
            </a:prstGeom>
          </p:spPr>
        </p:pic>
        <p:sp>
          <p:nvSpPr>
            <p:cNvPr id="136" name="object 136"/>
            <p:cNvSpPr/>
            <p:nvPr/>
          </p:nvSpPr>
          <p:spPr>
            <a:xfrm>
              <a:off x="71627" y="3997451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80" h="448310">
                  <a:moveTo>
                    <a:pt x="449580" y="224028"/>
                  </a:moveTo>
                  <a:lnTo>
                    <a:pt x="445012" y="178886"/>
                  </a:lnTo>
                  <a:lnTo>
                    <a:pt x="431914" y="136838"/>
                  </a:lnTo>
                  <a:lnTo>
                    <a:pt x="411187" y="98784"/>
                  </a:lnTo>
                  <a:lnTo>
                    <a:pt x="383738" y="65627"/>
                  </a:lnTo>
                  <a:lnTo>
                    <a:pt x="350469" y="38268"/>
                  </a:lnTo>
                  <a:lnTo>
                    <a:pt x="312286" y="17609"/>
                  </a:lnTo>
                  <a:lnTo>
                    <a:pt x="270091" y="4552"/>
                  </a:lnTo>
                  <a:lnTo>
                    <a:pt x="224790" y="0"/>
                  </a:lnTo>
                  <a:lnTo>
                    <a:pt x="179488" y="4552"/>
                  </a:lnTo>
                  <a:lnTo>
                    <a:pt x="137293" y="17609"/>
                  </a:lnTo>
                  <a:lnTo>
                    <a:pt x="99110" y="38268"/>
                  </a:lnTo>
                  <a:lnTo>
                    <a:pt x="65841" y="65627"/>
                  </a:lnTo>
                  <a:lnTo>
                    <a:pt x="38392" y="98784"/>
                  </a:lnTo>
                  <a:lnTo>
                    <a:pt x="17665" y="136838"/>
                  </a:lnTo>
                  <a:lnTo>
                    <a:pt x="4567" y="178886"/>
                  </a:lnTo>
                  <a:lnTo>
                    <a:pt x="0" y="224028"/>
                  </a:lnTo>
                  <a:lnTo>
                    <a:pt x="4567" y="269169"/>
                  </a:lnTo>
                  <a:lnTo>
                    <a:pt x="17665" y="311217"/>
                  </a:lnTo>
                  <a:lnTo>
                    <a:pt x="38392" y="349271"/>
                  </a:lnTo>
                  <a:lnTo>
                    <a:pt x="65841" y="382428"/>
                  </a:lnTo>
                  <a:lnTo>
                    <a:pt x="99110" y="409787"/>
                  </a:lnTo>
                  <a:lnTo>
                    <a:pt x="137293" y="430446"/>
                  </a:lnTo>
                  <a:lnTo>
                    <a:pt x="179488" y="443503"/>
                  </a:lnTo>
                  <a:lnTo>
                    <a:pt x="224790" y="448056"/>
                  </a:lnTo>
                  <a:lnTo>
                    <a:pt x="270091" y="443503"/>
                  </a:lnTo>
                  <a:lnTo>
                    <a:pt x="312286" y="430446"/>
                  </a:lnTo>
                  <a:lnTo>
                    <a:pt x="350469" y="409787"/>
                  </a:lnTo>
                  <a:lnTo>
                    <a:pt x="383738" y="382428"/>
                  </a:lnTo>
                  <a:lnTo>
                    <a:pt x="411187" y="349271"/>
                  </a:lnTo>
                  <a:lnTo>
                    <a:pt x="431914" y="311217"/>
                  </a:lnTo>
                  <a:lnTo>
                    <a:pt x="445012" y="269169"/>
                  </a:lnTo>
                  <a:lnTo>
                    <a:pt x="449580" y="22402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7" name="object 13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9727" y="4067555"/>
              <a:ext cx="371856" cy="381000"/>
            </a:xfrm>
            <a:prstGeom prst="rect">
              <a:avLst/>
            </a:prstGeom>
          </p:spPr>
        </p:pic>
        <p:sp>
          <p:nvSpPr>
            <p:cNvPr id="138" name="object 138"/>
            <p:cNvSpPr/>
            <p:nvPr/>
          </p:nvSpPr>
          <p:spPr>
            <a:xfrm>
              <a:off x="82295" y="3416807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09" h="449579">
                  <a:moveTo>
                    <a:pt x="448056" y="224789"/>
                  </a:moveTo>
                  <a:lnTo>
                    <a:pt x="443504" y="179470"/>
                  </a:lnTo>
                  <a:lnTo>
                    <a:pt x="430450" y="137267"/>
                  </a:lnTo>
                  <a:lnTo>
                    <a:pt x="409794" y="99082"/>
                  </a:lnTo>
                  <a:lnTo>
                    <a:pt x="382438" y="65817"/>
                  </a:lnTo>
                  <a:lnTo>
                    <a:pt x="349282" y="38375"/>
                  </a:lnTo>
                  <a:lnTo>
                    <a:pt x="311228" y="17656"/>
                  </a:lnTo>
                  <a:lnTo>
                    <a:pt x="269176" y="4564"/>
                  </a:lnTo>
                  <a:lnTo>
                    <a:pt x="224028" y="0"/>
                  </a:lnTo>
                  <a:lnTo>
                    <a:pt x="178879" y="4564"/>
                  </a:lnTo>
                  <a:lnTo>
                    <a:pt x="136827" y="17656"/>
                  </a:lnTo>
                  <a:lnTo>
                    <a:pt x="98773" y="38375"/>
                  </a:lnTo>
                  <a:lnTo>
                    <a:pt x="65617" y="65817"/>
                  </a:lnTo>
                  <a:lnTo>
                    <a:pt x="38261" y="99082"/>
                  </a:lnTo>
                  <a:lnTo>
                    <a:pt x="17605" y="137267"/>
                  </a:lnTo>
                  <a:lnTo>
                    <a:pt x="4551" y="179470"/>
                  </a:lnTo>
                  <a:lnTo>
                    <a:pt x="0" y="224789"/>
                  </a:lnTo>
                  <a:lnTo>
                    <a:pt x="4551" y="270109"/>
                  </a:lnTo>
                  <a:lnTo>
                    <a:pt x="17605" y="312312"/>
                  </a:lnTo>
                  <a:lnTo>
                    <a:pt x="38261" y="350497"/>
                  </a:lnTo>
                  <a:lnTo>
                    <a:pt x="65617" y="383762"/>
                  </a:lnTo>
                  <a:lnTo>
                    <a:pt x="98773" y="411204"/>
                  </a:lnTo>
                  <a:lnTo>
                    <a:pt x="136827" y="431923"/>
                  </a:lnTo>
                  <a:lnTo>
                    <a:pt x="178879" y="445015"/>
                  </a:lnTo>
                  <a:lnTo>
                    <a:pt x="224028" y="449579"/>
                  </a:lnTo>
                  <a:lnTo>
                    <a:pt x="269176" y="445015"/>
                  </a:lnTo>
                  <a:lnTo>
                    <a:pt x="311228" y="431923"/>
                  </a:lnTo>
                  <a:lnTo>
                    <a:pt x="349282" y="411204"/>
                  </a:lnTo>
                  <a:lnTo>
                    <a:pt x="382438" y="383762"/>
                  </a:lnTo>
                  <a:lnTo>
                    <a:pt x="409794" y="350497"/>
                  </a:lnTo>
                  <a:lnTo>
                    <a:pt x="430450" y="312312"/>
                  </a:lnTo>
                  <a:lnTo>
                    <a:pt x="443504" y="270109"/>
                  </a:lnTo>
                  <a:lnTo>
                    <a:pt x="448056" y="224789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9" name="object 13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0396" y="3486911"/>
              <a:ext cx="371855" cy="381000"/>
            </a:xfrm>
            <a:prstGeom prst="rect">
              <a:avLst/>
            </a:prstGeom>
          </p:spPr>
        </p:pic>
        <p:sp>
          <p:nvSpPr>
            <p:cNvPr id="140" name="object 140"/>
            <p:cNvSpPr/>
            <p:nvPr/>
          </p:nvSpPr>
          <p:spPr>
            <a:xfrm>
              <a:off x="4137660" y="5734811"/>
              <a:ext cx="224790" cy="449580"/>
            </a:xfrm>
            <a:custGeom>
              <a:avLst/>
              <a:gdLst/>
              <a:ahLst/>
              <a:cxnLst/>
              <a:rect l="l" t="t" r="r" b="b"/>
              <a:pathLst>
                <a:path w="224789" h="449579">
                  <a:moveTo>
                    <a:pt x="224789" y="0"/>
                  </a:moveTo>
                  <a:lnTo>
                    <a:pt x="179949" y="4472"/>
                  </a:lnTo>
                  <a:lnTo>
                    <a:pt x="138124" y="17308"/>
                  </a:lnTo>
                  <a:lnTo>
                    <a:pt x="100198" y="37639"/>
                  </a:lnTo>
                  <a:lnTo>
                    <a:pt x="67056" y="64593"/>
                  </a:lnTo>
                  <a:lnTo>
                    <a:pt x="39580" y="97301"/>
                  </a:lnTo>
                  <a:lnTo>
                    <a:pt x="18657" y="134893"/>
                  </a:lnTo>
                  <a:lnTo>
                    <a:pt x="5168" y="176498"/>
                  </a:lnTo>
                  <a:lnTo>
                    <a:pt x="0" y="221246"/>
                  </a:lnTo>
                  <a:lnTo>
                    <a:pt x="3870" y="266615"/>
                  </a:lnTo>
                  <a:lnTo>
                    <a:pt x="16315" y="309012"/>
                  </a:lnTo>
                  <a:lnTo>
                    <a:pt x="36446" y="347518"/>
                  </a:lnTo>
                  <a:lnTo>
                    <a:pt x="63372" y="381215"/>
                  </a:lnTo>
                  <a:lnTo>
                    <a:pt x="96204" y="409186"/>
                  </a:lnTo>
                  <a:lnTo>
                    <a:pt x="134052" y="430512"/>
                  </a:lnTo>
                  <a:lnTo>
                    <a:pt x="176025" y="444274"/>
                  </a:lnTo>
                  <a:lnTo>
                    <a:pt x="221234" y="449554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4137660" y="5734811"/>
              <a:ext cx="224790" cy="449580"/>
            </a:xfrm>
            <a:custGeom>
              <a:avLst/>
              <a:gdLst/>
              <a:ahLst/>
              <a:cxnLst/>
              <a:rect l="l" t="t" r="r" b="b"/>
              <a:pathLst>
                <a:path w="224789" h="449579">
                  <a:moveTo>
                    <a:pt x="221234" y="449554"/>
                  </a:moveTo>
                  <a:lnTo>
                    <a:pt x="176025" y="444274"/>
                  </a:lnTo>
                  <a:lnTo>
                    <a:pt x="134052" y="430512"/>
                  </a:lnTo>
                  <a:lnTo>
                    <a:pt x="96204" y="409186"/>
                  </a:lnTo>
                  <a:lnTo>
                    <a:pt x="63372" y="381215"/>
                  </a:lnTo>
                  <a:lnTo>
                    <a:pt x="36446" y="347518"/>
                  </a:lnTo>
                  <a:lnTo>
                    <a:pt x="16315" y="309012"/>
                  </a:lnTo>
                  <a:lnTo>
                    <a:pt x="3870" y="266615"/>
                  </a:lnTo>
                  <a:lnTo>
                    <a:pt x="0" y="221246"/>
                  </a:lnTo>
                  <a:lnTo>
                    <a:pt x="5168" y="176498"/>
                  </a:lnTo>
                  <a:lnTo>
                    <a:pt x="18657" y="134893"/>
                  </a:lnTo>
                  <a:lnTo>
                    <a:pt x="39580" y="97301"/>
                  </a:lnTo>
                  <a:lnTo>
                    <a:pt x="67056" y="64593"/>
                  </a:lnTo>
                  <a:lnTo>
                    <a:pt x="100198" y="37639"/>
                  </a:lnTo>
                  <a:lnTo>
                    <a:pt x="138124" y="17308"/>
                  </a:lnTo>
                  <a:lnTo>
                    <a:pt x="179949" y="4472"/>
                  </a:lnTo>
                  <a:lnTo>
                    <a:pt x="224789" y="0"/>
                  </a:lnTo>
                  <a:lnTo>
                    <a:pt x="221234" y="449554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4362449" y="5734837"/>
              <a:ext cx="224790" cy="449580"/>
            </a:xfrm>
            <a:custGeom>
              <a:avLst/>
              <a:gdLst/>
              <a:ahLst/>
              <a:cxnLst/>
              <a:rect l="l" t="t" r="r" b="b"/>
              <a:pathLst>
                <a:path w="224789" h="449579">
                  <a:moveTo>
                    <a:pt x="3555" y="0"/>
                  </a:moveTo>
                  <a:lnTo>
                    <a:pt x="0" y="449554"/>
                  </a:lnTo>
                  <a:lnTo>
                    <a:pt x="44840" y="445082"/>
                  </a:lnTo>
                  <a:lnTo>
                    <a:pt x="86665" y="432245"/>
                  </a:lnTo>
                  <a:lnTo>
                    <a:pt x="124591" y="411915"/>
                  </a:lnTo>
                  <a:lnTo>
                    <a:pt x="157733" y="384960"/>
                  </a:lnTo>
                  <a:lnTo>
                    <a:pt x="185209" y="352252"/>
                  </a:lnTo>
                  <a:lnTo>
                    <a:pt x="206132" y="314660"/>
                  </a:lnTo>
                  <a:lnTo>
                    <a:pt x="219621" y="273055"/>
                  </a:lnTo>
                  <a:lnTo>
                    <a:pt x="224789" y="228307"/>
                  </a:lnTo>
                  <a:lnTo>
                    <a:pt x="220919" y="182939"/>
                  </a:lnTo>
                  <a:lnTo>
                    <a:pt x="208474" y="140542"/>
                  </a:lnTo>
                  <a:lnTo>
                    <a:pt x="188343" y="102036"/>
                  </a:lnTo>
                  <a:lnTo>
                    <a:pt x="161417" y="68338"/>
                  </a:lnTo>
                  <a:lnTo>
                    <a:pt x="128585" y="40367"/>
                  </a:lnTo>
                  <a:lnTo>
                    <a:pt x="90737" y="19042"/>
                  </a:lnTo>
                  <a:lnTo>
                    <a:pt x="48764" y="5280"/>
                  </a:lnTo>
                  <a:lnTo>
                    <a:pt x="3555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4362449" y="5734837"/>
              <a:ext cx="224790" cy="449580"/>
            </a:xfrm>
            <a:custGeom>
              <a:avLst/>
              <a:gdLst/>
              <a:ahLst/>
              <a:cxnLst/>
              <a:rect l="l" t="t" r="r" b="b"/>
              <a:pathLst>
                <a:path w="224789" h="449579">
                  <a:moveTo>
                    <a:pt x="3555" y="0"/>
                  </a:moveTo>
                  <a:lnTo>
                    <a:pt x="48764" y="5280"/>
                  </a:lnTo>
                  <a:lnTo>
                    <a:pt x="90737" y="19042"/>
                  </a:lnTo>
                  <a:lnTo>
                    <a:pt x="128585" y="40367"/>
                  </a:lnTo>
                  <a:lnTo>
                    <a:pt x="161417" y="68338"/>
                  </a:lnTo>
                  <a:lnTo>
                    <a:pt x="188343" y="102036"/>
                  </a:lnTo>
                  <a:lnTo>
                    <a:pt x="208474" y="140542"/>
                  </a:lnTo>
                  <a:lnTo>
                    <a:pt x="220919" y="182939"/>
                  </a:lnTo>
                  <a:lnTo>
                    <a:pt x="224789" y="228307"/>
                  </a:lnTo>
                  <a:lnTo>
                    <a:pt x="219621" y="273055"/>
                  </a:lnTo>
                  <a:lnTo>
                    <a:pt x="206132" y="314660"/>
                  </a:lnTo>
                  <a:lnTo>
                    <a:pt x="185209" y="352252"/>
                  </a:lnTo>
                  <a:lnTo>
                    <a:pt x="157733" y="384960"/>
                  </a:lnTo>
                  <a:lnTo>
                    <a:pt x="124591" y="411915"/>
                  </a:lnTo>
                  <a:lnTo>
                    <a:pt x="86665" y="432245"/>
                  </a:lnTo>
                  <a:lnTo>
                    <a:pt x="44840" y="445082"/>
                  </a:lnTo>
                  <a:lnTo>
                    <a:pt x="0" y="449554"/>
                  </a:lnTo>
                  <a:lnTo>
                    <a:pt x="3555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4" name="object 14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192524" y="5795772"/>
              <a:ext cx="338327" cy="338328"/>
            </a:xfrm>
            <a:prstGeom prst="rect">
              <a:avLst/>
            </a:prstGeom>
          </p:spPr>
        </p:pic>
        <p:sp>
          <p:nvSpPr>
            <p:cNvPr id="145" name="object 145"/>
            <p:cNvSpPr/>
            <p:nvPr/>
          </p:nvSpPr>
          <p:spPr>
            <a:xfrm>
              <a:off x="4233672" y="3916679"/>
              <a:ext cx="224154" cy="448309"/>
            </a:xfrm>
            <a:custGeom>
              <a:avLst/>
              <a:gdLst/>
              <a:ahLst/>
              <a:cxnLst/>
              <a:rect l="l" t="t" r="r" b="b"/>
              <a:pathLst>
                <a:path w="224154" h="448310">
                  <a:moveTo>
                    <a:pt x="224027" y="0"/>
                  </a:moveTo>
                  <a:lnTo>
                    <a:pt x="179366" y="4457"/>
                  </a:lnTo>
                  <a:lnTo>
                    <a:pt x="137695" y="17250"/>
                  </a:lnTo>
                  <a:lnTo>
                    <a:pt x="99900" y="37511"/>
                  </a:lnTo>
                  <a:lnTo>
                    <a:pt x="66865" y="64373"/>
                  </a:lnTo>
                  <a:lnTo>
                    <a:pt x="39473" y="96967"/>
                  </a:lnTo>
                  <a:lnTo>
                    <a:pt x="18609" y="134427"/>
                  </a:lnTo>
                  <a:lnTo>
                    <a:pt x="5156" y="175884"/>
                  </a:lnTo>
                  <a:lnTo>
                    <a:pt x="0" y="220472"/>
                  </a:lnTo>
                  <a:lnTo>
                    <a:pt x="3852" y="265682"/>
                  </a:lnTo>
                  <a:lnTo>
                    <a:pt x="16250" y="307931"/>
                  </a:lnTo>
                  <a:lnTo>
                    <a:pt x="36305" y="346304"/>
                  </a:lnTo>
                  <a:lnTo>
                    <a:pt x="63134" y="379888"/>
                  </a:lnTo>
                  <a:lnTo>
                    <a:pt x="95851" y="407769"/>
                  </a:lnTo>
                  <a:lnTo>
                    <a:pt x="133570" y="429033"/>
                  </a:lnTo>
                  <a:lnTo>
                    <a:pt x="175405" y="442767"/>
                  </a:lnTo>
                  <a:lnTo>
                    <a:pt x="220472" y="448056"/>
                  </a:lnTo>
                  <a:lnTo>
                    <a:pt x="224027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4233672" y="3916679"/>
              <a:ext cx="224154" cy="448309"/>
            </a:xfrm>
            <a:custGeom>
              <a:avLst/>
              <a:gdLst/>
              <a:ahLst/>
              <a:cxnLst/>
              <a:rect l="l" t="t" r="r" b="b"/>
              <a:pathLst>
                <a:path w="224154" h="448310">
                  <a:moveTo>
                    <a:pt x="220472" y="448056"/>
                  </a:moveTo>
                  <a:lnTo>
                    <a:pt x="175405" y="442767"/>
                  </a:lnTo>
                  <a:lnTo>
                    <a:pt x="133570" y="429033"/>
                  </a:lnTo>
                  <a:lnTo>
                    <a:pt x="95851" y="407769"/>
                  </a:lnTo>
                  <a:lnTo>
                    <a:pt x="63134" y="379888"/>
                  </a:lnTo>
                  <a:lnTo>
                    <a:pt x="36305" y="346304"/>
                  </a:lnTo>
                  <a:lnTo>
                    <a:pt x="16250" y="307931"/>
                  </a:lnTo>
                  <a:lnTo>
                    <a:pt x="3852" y="265682"/>
                  </a:lnTo>
                  <a:lnTo>
                    <a:pt x="0" y="220472"/>
                  </a:lnTo>
                  <a:lnTo>
                    <a:pt x="5156" y="175884"/>
                  </a:lnTo>
                  <a:lnTo>
                    <a:pt x="18609" y="134427"/>
                  </a:lnTo>
                  <a:lnTo>
                    <a:pt x="39473" y="96967"/>
                  </a:lnTo>
                  <a:lnTo>
                    <a:pt x="66865" y="64373"/>
                  </a:lnTo>
                  <a:lnTo>
                    <a:pt x="99900" y="37511"/>
                  </a:lnTo>
                  <a:lnTo>
                    <a:pt x="137695" y="17250"/>
                  </a:lnTo>
                  <a:lnTo>
                    <a:pt x="179366" y="4457"/>
                  </a:lnTo>
                  <a:lnTo>
                    <a:pt x="224027" y="0"/>
                  </a:lnTo>
                  <a:lnTo>
                    <a:pt x="220472" y="448056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4457699" y="3916679"/>
              <a:ext cx="224154" cy="448309"/>
            </a:xfrm>
            <a:custGeom>
              <a:avLst/>
              <a:gdLst/>
              <a:ahLst/>
              <a:cxnLst/>
              <a:rect l="l" t="t" r="r" b="b"/>
              <a:pathLst>
                <a:path w="224154" h="448310">
                  <a:moveTo>
                    <a:pt x="3555" y="0"/>
                  </a:moveTo>
                  <a:lnTo>
                    <a:pt x="0" y="448056"/>
                  </a:lnTo>
                  <a:lnTo>
                    <a:pt x="44661" y="443598"/>
                  </a:lnTo>
                  <a:lnTo>
                    <a:pt x="86332" y="430805"/>
                  </a:lnTo>
                  <a:lnTo>
                    <a:pt x="124127" y="410544"/>
                  </a:lnTo>
                  <a:lnTo>
                    <a:pt x="157162" y="383682"/>
                  </a:lnTo>
                  <a:lnTo>
                    <a:pt x="184554" y="351088"/>
                  </a:lnTo>
                  <a:lnTo>
                    <a:pt x="205418" y="313628"/>
                  </a:lnTo>
                  <a:lnTo>
                    <a:pt x="218871" y="272171"/>
                  </a:lnTo>
                  <a:lnTo>
                    <a:pt x="224027" y="227584"/>
                  </a:lnTo>
                  <a:lnTo>
                    <a:pt x="220175" y="182373"/>
                  </a:lnTo>
                  <a:lnTo>
                    <a:pt x="207777" y="140124"/>
                  </a:lnTo>
                  <a:lnTo>
                    <a:pt x="187722" y="101751"/>
                  </a:lnTo>
                  <a:lnTo>
                    <a:pt x="160893" y="68167"/>
                  </a:lnTo>
                  <a:lnTo>
                    <a:pt x="128176" y="40286"/>
                  </a:lnTo>
                  <a:lnTo>
                    <a:pt x="90457" y="19022"/>
                  </a:lnTo>
                  <a:lnTo>
                    <a:pt x="48622" y="5288"/>
                  </a:lnTo>
                  <a:lnTo>
                    <a:pt x="3555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4457699" y="3916679"/>
              <a:ext cx="224154" cy="448309"/>
            </a:xfrm>
            <a:custGeom>
              <a:avLst/>
              <a:gdLst/>
              <a:ahLst/>
              <a:cxnLst/>
              <a:rect l="l" t="t" r="r" b="b"/>
              <a:pathLst>
                <a:path w="224154" h="448310">
                  <a:moveTo>
                    <a:pt x="3555" y="0"/>
                  </a:moveTo>
                  <a:lnTo>
                    <a:pt x="48622" y="5288"/>
                  </a:lnTo>
                  <a:lnTo>
                    <a:pt x="90457" y="19022"/>
                  </a:lnTo>
                  <a:lnTo>
                    <a:pt x="128176" y="40286"/>
                  </a:lnTo>
                  <a:lnTo>
                    <a:pt x="160893" y="68167"/>
                  </a:lnTo>
                  <a:lnTo>
                    <a:pt x="187722" y="101751"/>
                  </a:lnTo>
                  <a:lnTo>
                    <a:pt x="207777" y="140124"/>
                  </a:lnTo>
                  <a:lnTo>
                    <a:pt x="220175" y="182373"/>
                  </a:lnTo>
                  <a:lnTo>
                    <a:pt x="224027" y="227584"/>
                  </a:lnTo>
                  <a:lnTo>
                    <a:pt x="218871" y="272171"/>
                  </a:lnTo>
                  <a:lnTo>
                    <a:pt x="205418" y="313628"/>
                  </a:lnTo>
                  <a:lnTo>
                    <a:pt x="184554" y="351088"/>
                  </a:lnTo>
                  <a:lnTo>
                    <a:pt x="157162" y="383682"/>
                  </a:lnTo>
                  <a:lnTo>
                    <a:pt x="124127" y="410544"/>
                  </a:lnTo>
                  <a:lnTo>
                    <a:pt x="86332" y="430805"/>
                  </a:lnTo>
                  <a:lnTo>
                    <a:pt x="44661" y="443598"/>
                  </a:lnTo>
                  <a:lnTo>
                    <a:pt x="0" y="448056"/>
                  </a:lnTo>
                  <a:lnTo>
                    <a:pt x="3555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9" name="object 14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288536" y="3976116"/>
              <a:ext cx="338327" cy="338328"/>
            </a:xfrm>
            <a:prstGeom prst="rect">
              <a:avLst/>
            </a:prstGeom>
          </p:spPr>
        </p:pic>
        <p:sp>
          <p:nvSpPr>
            <p:cNvPr id="150" name="object 150"/>
            <p:cNvSpPr/>
            <p:nvPr/>
          </p:nvSpPr>
          <p:spPr>
            <a:xfrm>
              <a:off x="1839467" y="5733287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79">
                  <a:moveTo>
                    <a:pt x="224789" y="0"/>
                  </a:moveTo>
                  <a:lnTo>
                    <a:pt x="179470" y="4567"/>
                  </a:lnTo>
                  <a:lnTo>
                    <a:pt x="137267" y="17665"/>
                  </a:lnTo>
                  <a:lnTo>
                    <a:pt x="99082" y="38392"/>
                  </a:lnTo>
                  <a:lnTo>
                    <a:pt x="65817" y="65841"/>
                  </a:lnTo>
                  <a:lnTo>
                    <a:pt x="38375" y="99110"/>
                  </a:lnTo>
                  <a:lnTo>
                    <a:pt x="17656" y="137293"/>
                  </a:lnTo>
                  <a:lnTo>
                    <a:pt x="4564" y="179488"/>
                  </a:lnTo>
                  <a:lnTo>
                    <a:pt x="0" y="224790"/>
                  </a:lnTo>
                  <a:lnTo>
                    <a:pt x="4564" y="270091"/>
                  </a:lnTo>
                  <a:lnTo>
                    <a:pt x="17656" y="312286"/>
                  </a:lnTo>
                  <a:lnTo>
                    <a:pt x="38375" y="350469"/>
                  </a:lnTo>
                  <a:lnTo>
                    <a:pt x="65817" y="383738"/>
                  </a:lnTo>
                  <a:lnTo>
                    <a:pt x="99082" y="411187"/>
                  </a:lnTo>
                  <a:lnTo>
                    <a:pt x="137267" y="431914"/>
                  </a:lnTo>
                  <a:lnTo>
                    <a:pt x="179470" y="445012"/>
                  </a:lnTo>
                  <a:lnTo>
                    <a:pt x="224789" y="449580"/>
                  </a:lnTo>
                  <a:lnTo>
                    <a:pt x="270109" y="445012"/>
                  </a:lnTo>
                  <a:lnTo>
                    <a:pt x="312312" y="431914"/>
                  </a:lnTo>
                  <a:lnTo>
                    <a:pt x="350497" y="411187"/>
                  </a:lnTo>
                  <a:lnTo>
                    <a:pt x="383762" y="383738"/>
                  </a:lnTo>
                  <a:lnTo>
                    <a:pt x="411204" y="350469"/>
                  </a:lnTo>
                  <a:lnTo>
                    <a:pt x="431923" y="312286"/>
                  </a:lnTo>
                  <a:lnTo>
                    <a:pt x="445015" y="270091"/>
                  </a:lnTo>
                  <a:lnTo>
                    <a:pt x="449580" y="224790"/>
                  </a:lnTo>
                  <a:lnTo>
                    <a:pt x="445015" y="179488"/>
                  </a:lnTo>
                  <a:lnTo>
                    <a:pt x="431923" y="137293"/>
                  </a:lnTo>
                  <a:lnTo>
                    <a:pt x="411204" y="99110"/>
                  </a:lnTo>
                  <a:lnTo>
                    <a:pt x="383762" y="65841"/>
                  </a:lnTo>
                  <a:lnTo>
                    <a:pt x="350497" y="38392"/>
                  </a:lnTo>
                  <a:lnTo>
                    <a:pt x="312312" y="17665"/>
                  </a:lnTo>
                  <a:lnTo>
                    <a:pt x="270109" y="4567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1839467" y="5733287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79">
                  <a:moveTo>
                    <a:pt x="449580" y="224790"/>
                  </a:moveTo>
                  <a:lnTo>
                    <a:pt x="445015" y="179488"/>
                  </a:lnTo>
                  <a:lnTo>
                    <a:pt x="431923" y="137293"/>
                  </a:lnTo>
                  <a:lnTo>
                    <a:pt x="411204" y="99110"/>
                  </a:lnTo>
                  <a:lnTo>
                    <a:pt x="383762" y="65841"/>
                  </a:lnTo>
                  <a:lnTo>
                    <a:pt x="350497" y="38392"/>
                  </a:lnTo>
                  <a:lnTo>
                    <a:pt x="312312" y="17665"/>
                  </a:lnTo>
                  <a:lnTo>
                    <a:pt x="270109" y="4567"/>
                  </a:lnTo>
                  <a:lnTo>
                    <a:pt x="224789" y="0"/>
                  </a:lnTo>
                  <a:lnTo>
                    <a:pt x="179470" y="4567"/>
                  </a:lnTo>
                  <a:lnTo>
                    <a:pt x="137267" y="17665"/>
                  </a:lnTo>
                  <a:lnTo>
                    <a:pt x="99082" y="38392"/>
                  </a:lnTo>
                  <a:lnTo>
                    <a:pt x="65817" y="65841"/>
                  </a:lnTo>
                  <a:lnTo>
                    <a:pt x="38375" y="99110"/>
                  </a:lnTo>
                  <a:lnTo>
                    <a:pt x="17656" y="137293"/>
                  </a:lnTo>
                  <a:lnTo>
                    <a:pt x="4564" y="179488"/>
                  </a:lnTo>
                  <a:lnTo>
                    <a:pt x="0" y="224790"/>
                  </a:lnTo>
                  <a:lnTo>
                    <a:pt x="4564" y="270091"/>
                  </a:lnTo>
                  <a:lnTo>
                    <a:pt x="17656" y="312286"/>
                  </a:lnTo>
                  <a:lnTo>
                    <a:pt x="38375" y="350469"/>
                  </a:lnTo>
                  <a:lnTo>
                    <a:pt x="65817" y="383738"/>
                  </a:lnTo>
                  <a:lnTo>
                    <a:pt x="99082" y="411187"/>
                  </a:lnTo>
                  <a:lnTo>
                    <a:pt x="137267" y="431914"/>
                  </a:lnTo>
                  <a:lnTo>
                    <a:pt x="179470" y="445012"/>
                  </a:lnTo>
                  <a:lnTo>
                    <a:pt x="224789" y="449580"/>
                  </a:lnTo>
                  <a:lnTo>
                    <a:pt x="270109" y="445012"/>
                  </a:lnTo>
                  <a:lnTo>
                    <a:pt x="312312" y="431914"/>
                  </a:lnTo>
                  <a:lnTo>
                    <a:pt x="350497" y="411187"/>
                  </a:lnTo>
                  <a:lnTo>
                    <a:pt x="383762" y="383738"/>
                  </a:lnTo>
                  <a:lnTo>
                    <a:pt x="411204" y="350469"/>
                  </a:lnTo>
                  <a:lnTo>
                    <a:pt x="431923" y="312286"/>
                  </a:lnTo>
                  <a:lnTo>
                    <a:pt x="445015" y="270091"/>
                  </a:lnTo>
                  <a:lnTo>
                    <a:pt x="449580" y="22479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2" name="object 15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77567" y="5803392"/>
              <a:ext cx="373380" cy="380999"/>
            </a:xfrm>
            <a:prstGeom prst="rect">
              <a:avLst/>
            </a:prstGeom>
          </p:spPr>
        </p:pic>
        <p:sp>
          <p:nvSpPr>
            <p:cNvPr id="153" name="object 153"/>
            <p:cNvSpPr/>
            <p:nvPr/>
          </p:nvSpPr>
          <p:spPr>
            <a:xfrm>
              <a:off x="2385060" y="4573523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10" h="449579">
                  <a:moveTo>
                    <a:pt x="448056" y="224789"/>
                  </a:move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89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80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6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4" name="object 15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23160" y="4645151"/>
              <a:ext cx="371856" cy="379475"/>
            </a:xfrm>
            <a:prstGeom prst="rect">
              <a:avLst/>
            </a:prstGeom>
          </p:spPr>
        </p:pic>
        <p:sp>
          <p:nvSpPr>
            <p:cNvPr id="155" name="object 155"/>
            <p:cNvSpPr/>
            <p:nvPr/>
          </p:nvSpPr>
          <p:spPr>
            <a:xfrm>
              <a:off x="3535680" y="5187695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79" h="448310">
                  <a:moveTo>
                    <a:pt x="449580" y="224027"/>
                  </a:moveTo>
                  <a:lnTo>
                    <a:pt x="445015" y="178886"/>
                  </a:lnTo>
                  <a:lnTo>
                    <a:pt x="431923" y="136838"/>
                  </a:lnTo>
                  <a:lnTo>
                    <a:pt x="411204" y="98784"/>
                  </a:lnTo>
                  <a:lnTo>
                    <a:pt x="383762" y="65627"/>
                  </a:lnTo>
                  <a:lnTo>
                    <a:pt x="350497" y="38268"/>
                  </a:lnTo>
                  <a:lnTo>
                    <a:pt x="312312" y="17609"/>
                  </a:lnTo>
                  <a:lnTo>
                    <a:pt x="270109" y="4552"/>
                  </a:lnTo>
                  <a:lnTo>
                    <a:pt x="224790" y="0"/>
                  </a:lnTo>
                  <a:lnTo>
                    <a:pt x="179470" y="4552"/>
                  </a:lnTo>
                  <a:lnTo>
                    <a:pt x="137267" y="17609"/>
                  </a:lnTo>
                  <a:lnTo>
                    <a:pt x="99082" y="38268"/>
                  </a:lnTo>
                  <a:lnTo>
                    <a:pt x="65817" y="65627"/>
                  </a:lnTo>
                  <a:lnTo>
                    <a:pt x="38375" y="98784"/>
                  </a:lnTo>
                  <a:lnTo>
                    <a:pt x="17656" y="136838"/>
                  </a:lnTo>
                  <a:lnTo>
                    <a:pt x="4564" y="178886"/>
                  </a:lnTo>
                  <a:lnTo>
                    <a:pt x="0" y="224027"/>
                  </a:lnTo>
                  <a:lnTo>
                    <a:pt x="4564" y="269169"/>
                  </a:lnTo>
                  <a:lnTo>
                    <a:pt x="17656" y="311217"/>
                  </a:lnTo>
                  <a:lnTo>
                    <a:pt x="38375" y="349271"/>
                  </a:lnTo>
                  <a:lnTo>
                    <a:pt x="65817" y="382428"/>
                  </a:lnTo>
                  <a:lnTo>
                    <a:pt x="99082" y="409787"/>
                  </a:lnTo>
                  <a:lnTo>
                    <a:pt x="137267" y="430446"/>
                  </a:lnTo>
                  <a:lnTo>
                    <a:pt x="179470" y="443503"/>
                  </a:lnTo>
                  <a:lnTo>
                    <a:pt x="224790" y="448055"/>
                  </a:lnTo>
                  <a:lnTo>
                    <a:pt x="270109" y="443503"/>
                  </a:lnTo>
                  <a:lnTo>
                    <a:pt x="312312" y="430446"/>
                  </a:lnTo>
                  <a:lnTo>
                    <a:pt x="350497" y="409787"/>
                  </a:lnTo>
                  <a:lnTo>
                    <a:pt x="383762" y="382428"/>
                  </a:lnTo>
                  <a:lnTo>
                    <a:pt x="411204" y="349271"/>
                  </a:lnTo>
                  <a:lnTo>
                    <a:pt x="431923" y="311217"/>
                  </a:lnTo>
                  <a:lnTo>
                    <a:pt x="445015" y="269169"/>
                  </a:lnTo>
                  <a:lnTo>
                    <a:pt x="449580" y="22402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6" name="object 15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73780" y="5257799"/>
              <a:ext cx="373379" cy="379475"/>
            </a:xfrm>
            <a:prstGeom prst="rect">
              <a:avLst/>
            </a:prstGeom>
          </p:spPr>
        </p:pic>
        <p:sp>
          <p:nvSpPr>
            <p:cNvPr id="157" name="object 157"/>
            <p:cNvSpPr/>
            <p:nvPr/>
          </p:nvSpPr>
          <p:spPr>
            <a:xfrm>
              <a:off x="4146804" y="4559807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10" h="449579">
                  <a:moveTo>
                    <a:pt x="224028" y="0"/>
                  </a:move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90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8" y="449580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6" y="224790"/>
                  </a:ln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4146804" y="4559807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10" h="449579">
                  <a:moveTo>
                    <a:pt x="448056" y="224790"/>
                  </a:move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8" y="0"/>
                  </a:ln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90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8" y="449580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6" y="22479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9" name="object 15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184904" y="4629911"/>
              <a:ext cx="371855" cy="381000"/>
            </a:xfrm>
            <a:prstGeom prst="rect">
              <a:avLst/>
            </a:prstGeom>
          </p:spPr>
        </p:pic>
        <p:sp>
          <p:nvSpPr>
            <p:cNvPr id="160" name="object 160"/>
            <p:cNvSpPr/>
            <p:nvPr/>
          </p:nvSpPr>
          <p:spPr>
            <a:xfrm>
              <a:off x="4733543" y="2839211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224789" y="0"/>
                  </a:move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89" y="449579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89"/>
                  </a:ln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4733543" y="2839211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449579" y="224789"/>
                  </a:move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89" y="0"/>
                  </a:ln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89" y="449579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2" name="object 16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771643" y="2909315"/>
              <a:ext cx="373379" cy="381000"/>
            </a:xfrm>
            <a:prstGeom prst="rect">
              <a:avLst/>
            </a:prstGeom>
          </p:spPr>
        </p:pic>
        <p:sp>
          <p:nvSpPr>
            <p:cNvPr id="163" name="object 163"/>
            <p:cNvSpPr/>
            <p:nvPr/>
          </p:nvSpPr>
          <p:spPr>
            <a:xfrm>
              <a:off x="2385060" y="3406139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79">
                  <a:moveTo>
                    <a:pt x="449579" y="224790"/>
                  </a:move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89" y="0"/>
                  </a:ln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90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89" y="449580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9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4" name="object 16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23160" y="3476244"/>
              <a:ext cx="371856" cy="380999"/>
            </a:xfrm>
            <a:prstGeom prst="rect">
              <a:avLst/>
            </a:prstGeom>
          </p:spPr>
        </p:pic>
        <p:sp>
          <p:nvSpPr>
            <p:cNvPr id="165" name="object 165"/>
            <p:cNvSpPr/>
            <p:nvPr/>
          </p:nvSpPr>
          <p:spPr>
            <a:xfrm>
              <a:off x="1831848" y="3997451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10" h="449579">
                  <a:moveTo>
                    <a:pt x="224027" y="0"/>
                  </a:move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90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80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6" y="224790"/>
                  </a:ln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1831848" y="3997451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10" h="449579">
                  <a:moveTo>
                    <a:pt x="448056" y="224790"/>
                  </a:move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90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80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6" y="22479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7" name="object 16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69948" y="4067555"/>
              <a:ext cx="371856" cy="381000"/>
            </a:xfrm>
            <a:prstGeom prst="rect">
              <a:avLst/>
            </a:prstGeom>
          </p:spPr>
        </p:pic>
        <p:sp>
          <p:nvSpPr>
            <p:cNvPr id="168" name="object 168"/>
            <p:cNvSpPr/>
            <p:nvPr/>
          </p:nvSpPr>
          <p:spPr>
            <a:xfrm>
              <a:off x="2977895" y="4014216"/>
              <a:ext cx="448309" cy="448309"/>
            </a:xfrm>
            <a:custGeom>
              <a:avLst/>
              <a:gdLst/>
              <a:ahLst/>
              <a:cxnLst/>
              <a:rect l="l" t="t" r="r" b="b"/>
              <a:pathLst>
                <a:path w="448310" h="448310">
                  <a:moveTo>
                    <a:pt x="224028" y="0"/>
                  </a:moveTo>
                  <a:lnTo>
                    <a:pt x="178886" y="4552"/>
                  </a:lnTo>
                  <a:lnTo>
                    <a:pt x="136838" y="17609"/>
                  </a:lnTo>
                  <a:lnTo>
                    <a:pt x="98784" y="38268"/>
                  </a:lnTo>
                  <a:lnTo>
                    <a:pt x="65627" y="65627"/>
                  </a:lnTo>
                  <a:lnTo>
                    <a:pt x="38268" y="98784"/>
                  </a:lnTo>
                  <a:lnTo>
                    <a:pt x="17609" y="136838"/>
                  </a:lnTo>
                  <a:lnTo>
                    <a:pt x="4552" y="178886"/>
                  </a:lnTo>
                  <a:lnTo>
                    <a:pt x="0" y="224027"/>
                  </a:lnTo>
                  <a:lnTo>
                    <a:pt x="4552" y="269169"/>
                  </a:lnTo>
                  <a:lnTo>
                    <a:pt x="17609" y="311217"/>
                  </a:lnTo>
                  <a:lnTo>
                    <a:pt x="38268" y="349271"/>
                  </a:lnTo>
                  <a:lnTo>
                    <a:pt x="65627" y="382428"/>
                  </a:lnTo>
                  <a:lnTo>
                    <a:pt x="98784" y="409787"/>
                  </a:lnTo>
                  <a:lnTo>
                    <a:pt x="136838" y="430446"/>
                  </a:lnTo>
                  <a:lnTo>
                    <a:pt x="178886" y="443503"/>
                  </a:lnTo>
                  <a:lnTo>
                    <a:pt x="224028" y="448055"/>
                  </a:lnTo>
                  <a:lnTo>
                    <a:pt x="269169" y="443503"/>
                  </a:lnTo>
                  <a:lnTo>
                    <a:pt x="311217" y="430446"/>
                  </a:lnTo>
                  <a:lnTo>
                    <a:pt x="349271" y="409787"/>
                  </a:lnTo>
                  <a:lnTo>
                    <a:pt x="382428" y="382428"/>
                  </a:lnTo>
                  <a:lnTo>
                    <a:pt x="409787" y="349271"/>
                  </a:lnTo>
                  <a:lnTo>
                    <a:pt x="430446" y="311217"/>
                  </a:lnTo>
                  <a:lnTo>
                    <a:pt x="443503" y="269169"/>
                  </a:lnTo>
                  <a:lnTo>
                    <a:pt x="448056" y="224027"/>
                  </a:lnTo>
                  <a:lnTo>
                    <a:pt x="443503" y="178886"/>
                  </a:lnTo>
                  <a:lnTo>
                    <a:pt x="430446" y="136838"/>
                  </a:lnTo>
                  <a:lnTo>
                    <a:pt x="409787" y="98784"/>
                  </a:lnTo>
                  <a:lnTo>
                    <a:pt x="382428" y="65627"/>
                  </a:lnTo>
                  <a:lnTo>
                    <a:pt x="349271" y="38268"/>
                  </a:lnTo>
                  <a:lnTo>
                    <a:pt x="311217" y="17609"/>
                  </a:lnTo>
                  <a:lnTo>
                    <a:pt x="269169" y="4552"/>
                  </a:lnTo>
                  <a:lnTo>
                    <a:pt x="22402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2977895" y="4014216"/>
              <a:ext cx="448309" cy="448309"/>
            </a:xfrm>
            <a:custGeom>
              <a:avLst/>
              <a:gdLst/>
              <a:ahLst/>
              <a:cxnLst/>
              <a:rect l="l" t="t" r="r" b="b"/>
              <a:pathLst>
                <a:path w="448310" h="448310">
                  <a:moveTo>
                    <a:pt x="448056" y="224027"/>
                  </a:moveTo>
                  <a:lnTo>
                    <a:pt x="443503" y="178886"/>
                  </a:lnTo>
                  <a:lnTo>
                    <a:pt x="430446" y="136838"/>
                  </a:lnTo>
                  <a:lnTo>
                    <a:pt x="409787" y="98784"/>
                  </a:lnTo>
                  <a:lnTo>
                    <a:pt x="382428" y="65627"/>
                  </a:lnTo>
                  <a:lnTo>
                    <a:pt x="349271" y="38268"/>
                  </a:lnTo>
                  <a:lnTo>
                    <a:pt x="311217" y="17609"/>
                  </a:lnTo>
                  <a:lnTo>
                    <a:pt x="269169" y="4552"/>
                  </a:lnTo>
                  <a:lnTo>
                    <a:pt x="224028" y="0"/>
                  </a:lnTo>
                  <a:lnTo>
                    <a:pt x="178886" y="4552"/>
                  </a:lnTo>
                  <a:lnTo>
                    <a:pt x="136838" y="17609"/>
                  </a:lnTo>
                  <a:lnTo>
                    <a:pt x="98784" y="38268"/>
                  </a:lnTo>
                  <a:lnTo>
                    <a:pt x="65627" y="65627"/>
                  </a:lnTo>
                  <a:lnTo>
                    <a:pt x="38268" y="98784"/>
                  </a:lnTo>
                  <a:lnTo>
                    <a:pt x="17609" y="136838"/>
                  </a:lnTo>
                  <a:lnTo>
                    <a:pt x="4552" y="178886"/>
                  </a:lnTo>
                  <a:lnTo>
                    <a:pt x="0" y="224027"/>
                  </a:lnTo>
                  <a:lnTo>
                    <a:pt x="4552" y="269169"/>
                  </a:lnTo>
                  <a:lnTo>
                    <a:pt x="17609" y="311217"/>
                  </a:lnTo>
                  <a:lnTo>
                    <a:pt x="38268" y="349271"/>
                  </a:lnTo>
                  <a:lnTo>
                    <a:pt x="65627" y="382428"/>
                  </a:lnTo>
                  <a:lnTo>
                    <a:pt x="98784" y="409787"/>
                  </a:lnTo>
                  <a:lnTo>
                    <a:pt x="136838" y="430446"/>
                  </a:lnTo>
                  <a:lnTo>
                    <a:pt x="178886" y="443503"/>
                  </a:lnTo>
                  <a:lnTo>
                    <a:pt x="224028" y="448055"/>
                  </a:lnTo>
                  <a:lnTo>
                    <a:pt x="269169" y="443503"/>
                  </a:lnTo>
                  <a:lnTo>
                    <a:pt x="311217" y="430446"/>
                  </a:lnTo>
                  <a:lnTo>
                    <a:pt x="349271" y="409787"/>
                  </a:lnTo>
                  <a:lnTo>
                    <a:pt x="382428" y="382428"/>
                  </a:lnTo>
                  <a:lnTo>
                    <a:pt x="409787" y="349271"/>
                  </a:lnTo>
                  <a:lnTo>
                    <a:pt x="430446" y="311217"/>
                  </a:lnTo>
                  <a:lnTo>
                    <a:pt x="443503" y="269169"/>
                  </a:lnTo>
                  <a:lnTo>
                    <a:pt x="448056" y="22402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0" name="object 17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15995" y="4084319"/>
              <a:ext cx="371856" cy="379475"/>
            </a:xfrm>
            <a:prstGeom prst="rect">
              <a:avLst/>
            </a:prstGeom>
          </p:spPr>
        </p:pic>
        <p:sp>
          <p:nvSpPr>
            <p:cNvPr id="171" name="object 171"/>
            <p:cNvSpPr/>
            <p:nvPr/>
          </p:nvSpPr>
          <p:spPr>
            <a:xfrm>
              <a:off x="4059936" y="4073651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10" h="449579">
                  <a:moveTo>
                    <a:pt x="224027" y="0"/>
                  </a:move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90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80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5" y="224790"/>
                  </a:ln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4059936" y="4073651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10" h="449579">
                  <a:moveTo>
                    <a:pt x="448055" y="224790"/>
                  </a:move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90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80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5" y="22479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3" name="object 17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098036" y="4145279"/>
              <a:ext cx="371855" cy="379475"/>
            </a:xfrm>
            <a:prstGeom prst="rect">
              <a:avLst/>
            </a:prstGeom>
          </p:spPr>
        </p:pic>
        <p:sp>
          <p:nvSpPr>
            <p:cNvPr id="174" name="object 174"/>
            <p:cNvSpPr/>
            <p:nvPr/>
          </p:nvSpPr>
          <p:spPr>
            <a:xfrm>
              <a:off x="3585972" y="4584191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449579" y="224789"/>
                  </a:move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89" y="0"/>
                  </a:ln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89" y="449579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5" name="object 17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625595" y="4654295"/>
              <a:ext cx="371855" cy="381000"/>
            </a:xfrm>
            <a:prstGeom prst="rect">
              <a:avLst/>
            </a:prstGeom>
          </p:spPr>
        </p:pic>
        <p:sp>
          <p:nvSpPr>
            <p:cNvPr id="176" name="object 176"/>
            <p:cNvSpPr/>
            <p:nvPr/>
          </p:nvSpPr>
          <p:spPr>
            <a:xfrm>
              <a:off x="4139183" y="5149595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10" h="449579">
                  <a:moveTo>
                    <a:pt x="224027" y="0"/>
                  </a:move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89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79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5" y="224789"/>
                  </a:ln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4139183" y="5149595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10" h="449579">
                  <a:moveTo>
                    <a:pt x="448055" y="224789"/>
                  </a:move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89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79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5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8" name="object 17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177283" y="5221224"/>
              <a:ext cx="371855" cy="379475"/>
            </a:xfrm>
            <a:prstGeom prst="rect">
              <a:avLst/>
            </a:prstGeom>
          </p:spPr>
        </p:pic>
        <p:sp>
          <p:nvSpPr>
            <p:cNvPr id="179" name="object 179"/>
            <p:cNvSpPr/>
            <p:nvPr/>
          </p:nvSpPr>
          <p:spPr>
            <a:xfrm>
              <a:off x="1825751" y="5151119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79">
                  <a:moveTo>
                    <a:pt x="224790" y="0"/>
                  </a:move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90" y="449579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80" y="224789"/>
                  </a:ln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9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1825751" y="5151119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79">
                  <a:moveTo>
                    <a:pt x="449580" y="224789"/>
                  </a:move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90" y="0"/>
                  </a:ln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90" y="449579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80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1" name="object 18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63851" y="5221224"/>
              <a:ext cx="373380" cy="381000"/>
            </a:xfrm>
            <a:prstGeom prst="rect">
              <a:avLst/>
            </a:prstGeom>
          </p:spPr>
        </p:pic>
        <p:sp>
          <p:nvSpPr>
            <p:cNvPr id="182" name="object 182"/>
            <p:cNvSpPr/>
            <p:nvPr/>
          </p:nvSpPr>
          <p:spPr>
            <a:xfrm>
              <a:off x="1807463" y="6324599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80" h="448309">
                  <a:moveTo>
                    <a:pt x="224790" y="0"/>
                  </a:moveTo>
                  <a:lnTo>
                    <a:pt x="179470" y="4551"/>
                  </a:lnTo>
                  <a:lnTo>
                    <a:pt x="137267" y="17605"/>
                  </a:lnTo>
                  <a:lnTo>
                    <a:pt x="99082" y="38261"/>
                  </a:lnTo>
                  <a:lnTo>
                    <a:pt x="65817" y="65617"/>
                  </a:lnTo>
                  <a:lnTo>
                    <a:pt x="38375" y="98773"/>
                  </a:lnTo>
                  <a:lnTo>
                    <a:pt x="17656" y="136827"/>
                  </a:lnTo>
                  <a:lnTo>
                    <a:pt x="4564" y="178879"/>
                  </a:lnTo>
                  <a:lnTo>
                    <a:pt x="0" y="224028"/>
                  </a:lnTo>
                  <a:lnTo>
                    <a:pt x="4564" y="269176"/>
                  </a:lnTo>
                  <a:lnTo>
                    <a:pt x="17656" y="311228"/>
                  </a:lnTo>
                  <a:lnTo>
                    <a:pt x="38375" y="349282"/>
                  </a:lnTo>
                  <a:lnTo>
                    <a:pt x="65817" y="382438"/>
                  </a:lnTo>
                  <a:lnTo>
                    <a:pt x="99082" y="409794"/>
                  </a:lnTo>
                  <a:lnTo>
                    <a:pt x="137267" y="430450"/>
                  </a:lnTo>
                  <a:lnTo>
                    <a:pt x="179470" y="443504"/>
                  </a:lnTo>
                  <a:lnTo>
                    <a:pt x="224790" y="448056"/>
                  </a:lnTo>
                  <a:lnTo>
                    <a:pt x="270109" y="443504"/>
                  </a:lnTo>
                  <a:lnTo>
                    <a:pt x="312312" y="430450"/>
                  </a:lnTo>
                  <a:lnTo>
                    <a:pt x="350497" y="409794"/>
                  </a:lnTo>
                  <a:lnTo>
                    <a:pt x="383762" y="382438"/>
                  </a:lnTo>
                  <a:lnTo>
                    <a:pt x="411204" y="349282"/>
                  </a:lnTo>
                  <a:lnTo>
                    <a:pt x="431923" y="311228"/>
                  </a:lnTo>
                  <a:lnTo>
                    <a:pt x="445015" y="269176"/>
                  </a:lnTo>
                  <a:lnTo>
                    <a:pt x="449580" y="224028"/>
                  </a:lnTo>
                  <a:lnTo>
                    <a:pt x="445015" y="178879"/>
                  </a:lnTo>
                  <a:lnTo>
                    <a:pt x="431923" y="136827"/>
                  </a:lnTo>
                  <a:lnTo>
                    <a:pt x="411204" y="98773"/>
                  </a:lnTo>
                  <a:lnTo>
                    <a:pt x="383762" y="65617"/>
                  </a:lnTo>
                  <a:lnTo>
                    <a:pt x="350497" y="38261"/>
                  </a:lnTo>
                  <a:lnTo>
                    <a:pt x="312312" y="17605"/>
                  </a:lnTo>
                  <a:lnTo>
                    <a:pt x="270109" y="4551"/>
                  </a:lnTo>
                  <a:lnTo>
                    <a:pt x="22479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1807463" y="6324599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80" h="448309">
                  <a:moveTo>
                    <a:pt x="449580" y="224028"/>
                  </a:moveTo>
                  <a:lnTo>
                    <a:pt x="445015" y="178879"/>
                  </a:lnTo>
                  <a:lnTo>
                    <a:pt x="431923" y="136827"/>
                  </a:lnTo>
                  <a:lnTo>
                    <a:pt x="411204" y="98773"/>
                  </a:lnTo>
                  <a:lnTo>
                    <a:pt x="383762" y="65617"/>
                  </a:lnTo>
                  <a:lnTo>
                    <a:pt x="350497" y="38261"/>
                  </a:lnTo>
                  <a:lnTo>
                    <a:pt x="312312" y="17605"/>
                  </a:lnTo>
                  <a:lnTo>
                    <a:pt x="270109" y="4551"/>
                  </a:lnTo>
                  <a:lnTo>
                    <a:pt x="224790" y="0"/>
                  </a:lnTo>
                  <a:lnTo>
                    <a:pt x="179470" y="4551"/>
                  </a:lnTo>
                  <a:lnTo>
                    <a:pt x="137267" y="17605"/>
                  </a:lnTo>
                  <a:lnTo>
                    <a:pt x="99082" y="38261"/>
                  </a:lnTo>
                  <a:lnTo>
                    <a:pt x="65817" y="65617"/>
                  </a:lnTo>
                  <a:lnTo>
                    <a:pt x="38375" y="98773"/>
                  </a:lnTo>
                  <a:lnTo>
                    <a:pt x="17656" y="136827"/>
                  </a:lnTo>
                  <a:lnTo>
                    <a:pt x="4564" y="178879"/>
                  </a:lnTo>
                  <a:lnTo>
                    <a:pt x="0" y="224028"/>
                  </a:lnTo>
                  <a:lnTo>
                    <a:pt x="4564" y="269176"/>
                  </a:lnTo>
                  <a:lnTo>
                    <a:pt x="17656" y="311228"/>
                  </a:lnTo>
                  <a:lnTo>
                    <a:pt x="38375" y="349282"/>
                  </a:lnTo>
                  <a:lnTo>
                    <a:pt x="65817" y="382438"/>
                  </a:lnTo>
                  <a:lnTo>
                    <a:pt x="99082" y="409794"/>
                  </a:lnTo>
                  <a:lnTo>
                    <a:pt x="137267" y="430450"/>
                  </a:lnTo>
                  <a:lnTo>
                    <a:pt x="179470" y="443504"/>
                  </a:lnTo>
                  <a:lnTo>
                    <a:pt x="224790" y="448056"/>
                  </a:lnTo>
                  <a:lnTo>
                    <a:pt x="270109" y="443504"/>
                  </a:lnTo>
                  <a:lnTo>
                    <a:pt x="312312" y="430450"/>
                  </a:lnTo>
                  <a:lnTo>
                    <a:pt x="350497" y="409794"/>
                  </a:lnTo>
                  <a:lnTo>
                    <a:pt x="383762" y="382438"/>
                  </a:lnTo>
                  <a:lnTo>
                    <a:pt x="411204" y="349282"/>
                  </a:lnTo>
                  <a:lnTo>
                    <a:pt x="431923" y="311228"/>
                  </a:lnTo>
                  <a:lnTo>
                    <a:pt x="445015" y="269176"/>
                  </a:lnTo>
                  <a:lnTo>
                    <a:pt x="449580" y="22402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4" name="object 18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45563" y="6394702"/>
              <a:ext cx="371856" cy="379474"/>
            </a:xfrm>
            <a:prstGeom prst="rect">
              <a:avLst/>
            </a:prstGeom>
          </p:spPr>
        </p:pic>
        <p:sp>
          <p:nvSpPr>
            <p:cNvPr id="185" name="object 185"/>
            <p:cNvSpPr/>
            <p:nvPr/>
          </p:nvSpPr>
          <p:spPr>
            <a:xfrm>
              <a:off x="1240536" y="5747004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79">
                  <a:moveTo>
                    <a:pt x="449580" y="224790"/>
                  </a:moveTo>
                  <a:lnTo>
                    <a:pt x="445015" y="179488"/>
                  </a:lnTo>
                  <a:lnTo>
                    <a:pt x="431923" y="137293"/>
                  </a:lnTo>
                  <a:lnTo>
                    <a:pt x="411204" y="99110"/>
                  </a:lnTo>
                  <a:lnTo>
                    <a:pt x="383762" y="65841"/>
                  </a:lnTo>
                  <a:lnTo>
                    <a:pt x="350497" y="38392"/>
                  </a:lnTo>
                  <a:lnTo>
                    <a:pt x="312312" y="17665"/>
                  </a:lnTo>
                  <a:lnTo>
                    <a:pt x="270109" y="4567"/>
                  </a:lnTo>
                  <a:lnTo>
                    <a:pt x="224789" y="0"/>
                  </a:lnTo>
                  <a:lnTo>
                    <a:pt x="179470" y="4567"/>
                  </a:lnTo>
                  <a:lnTo>
                    <a:pt x="137267" y="17665"/>
                  </a:lnTo>
                  <a:lnTo>
                    <a:pt x="99082" y="38392"/>
                  </a:lnTo>
                  <a:lnTo>
                    <a:pt x="65817" y="65841"/>
                  </a:lnTo>
                  <a:lnTo>
                    <a:pt x="38375" y="99110"/>
                  </a:lnTo>
                  <a:lnTo>
                    <a:pt x="17656" y="137293"/>
                  </a:lnTo>
                  <a:lnTo>
                    <a:pt x="4564" y="179488"/>
                  </a:lnTo>
                  <a:lnTo>
                    <a:pt x="0" y="224790"/>
                  </a:lnTo>
                  <a:lnTo>
                    <a:pt x="4564" y="270091"/>
                  </a:lnTo>
                  <a:lnTo>
                    <a:pt x="17656" y="312286"/>
                  </a:lnTo>
                  <a:lnTo>
                    <a:pt x="38375" y="350469"/>
                  </a:lnTo>
                  <a:lnTo>
                    <a:pt x="65817" y="383738"/>
                  </a:lnTo>
                  <a:lnTo>
                    <a:pt x="99082" y="411187"/>
                  </a:lnTo>
                  <a:lnTo>
                    <a:pt x="137267" y="431914"/>
                  </a:lnTo>
                  <a:lnTo>
                    <a:pt x="179470" y="445012"/>
                  </a:lnTo>
                  <a:lnTo>
                    <a:pt x="224789" y="449580"/>
                  </a:lnTo>
                  <a:lnTo>
                    <a:pt x="270109" y="445012"/>
                  </a:lnTo>
                  <a:lnTo>
                    <a:pt x="312312" y="431914"/>
                  </a:lnTo>
                  <a:lnTo>
                    <a:pt x="350497" y="411187"/>
                  </a:lnTo>
                  <a:lnTo>
                    <a:pt x="383762" y="383738"/>
                  </a:lnTo>
                  <a:lnTo>
                    <a:pt x="411204" y="350469"/>
                  </a:lnTo>
                  <a:lnTo>
                    <a:pt x="431923" y="312286"/>
                  </a:lnTo>
                  <a:lnTo>
                    <a:pt x="445015" y="270091"/>
                  </a:lnTo>
                  <a:lnTo>
                    <a:pt x="449580" y="22479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6" name="object 18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80160" y="5817107"/>
              <a:ext cx="371855" cy="381000"/>
            </a:xfrm>
            <a:prstGeom prst="rect">
              <a:avLst/>
            </a:prstGeom>
          </p:spPr>
        </p:pic>
        <p:sp>
          <p:nvSpPr>
            <p:cNvPr id="187" name="object 187"/>
            <p:cNvSpPr/>
            <p:nvPr/>
          </p:nvSpPr>
          <p:spPr>
            <a:xfrm>
              <a:off x="2410967" y="5663183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79">
                  <a:moveTo>
                    <a:pt x="449580" y="224789"/>
                  </a:moveTo>
                  <a:lnTo>
                    <a:pt x="445015" y="179488"/>
                  </a:lnTo>
                  <a:lnTo>
                    <a:pt x="431923" y="137293"/>
                  </a:lnTo>
                  <a:lnTo>
                    <a:pt x="411204" y="99110"/>
                  </a:lnTo>
                  <a:lnTo>
                    <a:pt x="383762" y="65841"/>
                  </a:lnTo>
                  <a:lnTo>
                    <a:pt x="350497" y="38392"/>
                  </a:lnTo>
                  <a:lnTo>
                    <a:pt x="312312" y="17665"/>
                  </a:lnTo>
                  <a:lnTo>
                    <a:pt x="270109" y="4567"/>
                  </a:lnTo>
                  <a:lnTo>
                    <a:pt x="224789" y="0"/>
                  </a:lnTo>
                  <a:lnTo>
                    <a:pt x="179470" y="4567"/>
                  </a:lnTo>
                  <a:lnTo>
                    <a:pt x="137267" y="17665"/>
                  </a:lnTo>
                  <a:lnTo>
                    <a:pt x="99082" y="38392"/>
                  </a:lnTo>
                  <a:lnTo>
                    <a:pt x="65817" y="65841"/>
                  </a:lnTo>
                  <a:lnTo>
                    <a:pt x="38375" y="99110"/>
                  </a:lnTo>
                  <a:lnTo>
                    <a:pt x="17656" y="137293"/>
                  </a:lnTo>
                  <a:lnTo>
                    <a:pt x="4564" y="179488"/>
                  </a:lnTo>
                  <a:lnTo>
                    <a:pt x="0" y="224789"/>
                  </a:lnTo>
                  <a:lnTo>
                    <a:pt x="4564" y="270091"/>
                  </a:lnTo>
                  <a:lnTo>
                    <a:pt x="17656" y="312286"/>
                  </a:lnTo>
                  <a:lnTo>
                    <a:pt x="38375" y="350469"/>
                  </a:lnTo>
                  <a:lnTo>
                    <a:pt x="65817" y="383738"/>
                  </a:lnTo>
                  <a:lnTo>
                    <a:pt x="99082" y="411187"/>
                  </a:lnTo>
                  <a:lnTo>
                    <a:pt x="137267" y="431914"/>
                  </a:lnTo>
                  <a:lnTo>
                    <a:pt x="179470" y="445012"/>
                  </a:lnTo>
                  <a:lnTo>
                    <a:pt x="224789" y="449579"/>
                  </a:lnTo>
                  <a:lnTo>
                    <a:pt x="270109" y="445012"/>
                  </a:lnTo>
                  <a:lnTo>
                    <a:pt x="312312" y="431914"/>
                  </a:lnTo>
                  <a:lnTo>
                    <a:pt x="350497" y="411187"/>
                  </a:lnTo>
                  <a:lnTo>
                    <a:pt x="383762" y="383738"/>
                  </a:lnTo>
                  <a:lnTo>
                    <a:pt x="411204" y="350469"/>
                  </a:lnTo>
                  <a:lnTo>
                    <a:pt x="431923" y="312286"/>
                  </a:lnTo>
                  <a:lnTo>
                    <a:pt x="445015" y="270091"/>
                  </a:lnTo>
                  <a:lnTo>
                    <a:pt x="449580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8" name="object 18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49067" y="5734811"/>
              <a:ext cx="371856" cy="379475"/>
            </a:xfrm>
            <a:prstGeom prst="rect">
              <a:avLst/>
            </a:prstGeom>
          </p:spPr>
        </p:pic>
        <p:sp>
          <p:nvSpPr>
            <p:cNvPr id="189" name="object 189"/>
            <p:cNvSpPr/>
            <p:nvPr/>
          </p:nvSpPr>
          <p:spPr>
            <a:xfrm>
              <a:off x="658368" y="5733287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79">
                  <a:moveTo>
                    <a:pt x="224790" y="0"/>
                  </a:moveTo>
                  <a:lnTo>
                    <a:pt x="179488" y="4567"/>
                  </a:lnTo>
                  <a:lnTo>
                    <a:pt x="137293" y="17665"/>
                  </a:lnTo>
                  <a:lnTo>
                    <a:pt x="99110" y="38392"/>
                  </a:lnTo>
                  <a:lnTo>
                    <a:pt x="65841" y="65841"/>
                  </a:lnTo>
                  <a:lnTo>
                    <a:pt x="38392" y="99110"/>
                  </a:lnTo>
                  <a:lnTo>
                    <a:pt x="17665" y="137293"/>
                  </a:lnTo>
                  <a:lnTo>
                    <a:pt x="4567" y="179488"/>
                  </a:lnTo>
                  <a:lnTo>
                    <a:pt x="0" y="224790"/>
                  </a:lnTo>
                  <a:lnTo>
                    <a:pt x="4567" y="270091"/>
                  </a:lnTo>
                  <a:lnTo>
                    <a:pt x="17665" y="312286"/>
                  </a:lnTo>
                  <a:lnTo>
                    <a:pt x="38392" y="350469"/>
                  </a:lnTo>
                  <a:lnTo>
                    <a:pt x="65841" y="383738"/>
                  </a:lnTo>
                  <a:lnTo>
                    <a:pt x="99110" y="411187"/>
                  </a:lnTo>
                  <a:lnTo>
                    <a:pt x="137293" y="431914"/>
                  </a:lnTo>
                  <a:lnTo>
                    <a:pt x="179488" y="445012"/>
                  </a:lnTo>
                  <a:lnTo>
                    <a:pt x="224790" y="449580"/>
                  </a:lnTo>
                  <a:lnTo>
                    <a:pt x="270091" y="445012"/>
                  </a:lnTo>
                  <a:lnTo>
                    <a:pt x="312286" y="431914"/>
                  </a:lnTo>
                  <a:lnTo>
                    <a:pt x="350469" y="411187"/>
                  </a:lnTo>
                  <a:lnTo>
                    <a:pt x="383738" y="383738"/>
                  </a:lnTo>
                  <a:lnTo>
                    <a:pt x="411187" y="350469"/>
                  </a:lnTo>
                  <a:lnTo>
                    <a:pt x="431914" y="312286"/>
                  </a:lnTo>
                  <a:lnTo>
                    <a:pt x="445012" y="270091"/>
                  </a:lnTo>
                  <a:lnTo>
                    <a:pt x="449579" y="224790"/>
                  </a:lnTo>
                  <a:lnTo>
                    <a:pt x="445012" y="179488"/>
                  </a:lnTo>
                  <a:lnTo>
                    <a:pt x="431914" y="137293"/>
                  </a:lnTo>
                  <a:lnTo>
                    <a:pt x="411187" y="99110"/>
                  </a:lnTo>
                  <a:lnTo>
                    <a:pt x="383738" y="65841"/>
                  </a:lnTo>
                  <a:lnTo>
                    <a:pt x="350469" y="38392"/>
                  </a:lnTo>
                  <a:lnTo>
                    <a:pt x="312286" y="17665"/>
                  </a:lnTo>
                  <a:lnTo>
                    <a:pt x="270091" y="4567"/>
                  </a:lnTo>
                  <a:lnTo>
                    <a:pt x="22479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658368" y="5733287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79">
                  <a:moveTo>
                    <a:pt x="449579" y="224790"/>
                  </a:moveTo>
                  <a:lnTo>
                    <a:pt x="445012" y="179488"/>
                  </a:lnTo>
                  <a:lnTo>
                    <a:pt x="431914" y="137293"/>
                  </a:lnTo>
                  <a:lnTo>
                    <a:pt x="411187" y="99110"/>
                  </a:lnTo>
                  <a:lnTo>
                    <a:pt x="383738" y="65841"/>
                  </a:lnTo>
                  <a:lnTo>
                    <a:pt x="350469" y="38392"/>
                  </a:lnTo>
                  <a:lnTo>
                    <a:pt x="312286" y="17665"/>
                  </a:lnTo>
                  <a:lnTo>
                    <a:pt x="270091" y="4567"/>
                  </a:lnTo>
                  <a:lnTo>
                    <a:pt x="224790" y="0"/>
                  </a:lnTo>
                  <a:lnTo>
                    <a:pt x="179488" y="4567"/>
                  </a:lnTo>
                  <a:lnTo>
                    <a:pt x="137293" y="17665"/>
                  </a:lnTo>
                  <a:lnTo>
                    <a:pt x="99110" y="38392"/>
                  </a:lnTo>
                  <a:lnTo>
                    <a:pt x="65841" y="65841"/>
                  </a:lnTo>
                  <a:lnTo>
                    <a:pt x="38392" y="99110"/>
                  </a:lnTo>
                  <a:lnTo>
                    <a:pt x="17665" y="137293"/>
                  </a:lnTo>
                  <a:lnTo>
                    <a:pt x="4567" y="179488"/>
                  </a:lnTo>
                  <a:lnTo>
                    <a:pt x="0" y="224790"/>
                  </a:lnTo>
                  <a:lnTo>
                    <a:pt x="4567" y="270091"/>
                  </a:lnTo>
                  <a:lnTo>
                    <a:pt x="17665" y="312286"/>
                  </a:lnTo>
                  <a:lnTo>
                    <a:pt x="38392" y="350469"/>
                  </a:lnTo>
                  <a:lnTo>
                    <a:pt x="65841" y="383738"/>
                  </a:lnTo>
                  <a:lnTo>
                    <a:pt x="99110" y="411187"/>
                  </a:lnTo>
                  <a:lnTo>
                    <a:pt x="137293" y="431914"/>
                  </a:lnTo>
                  <a:lnTo>
                    <a:pt x="179488" y="445012"/>
                  </a:lnTo>
                  <a:lnTo>
                    <a:pt x="224790" y="449580"/>
                  </a:lnTo>
                  <a:lnTo>
                    <a:pt x="270091" y="445012"/>
                  </a:lnTo>
                  <a:lnTo>
                    <a:pt x="312286" y="431914"/>
                  </a:lnTo>
                  <a:lnTo>
                    <a:pt x="350469" y="411187"/>
                  </a:lnTo>
                  <a:lnTo>
                    <a:pt x="383738" y="383738"/>
                  </a:lnTo>
                  <a:lnTo>
                    <a:pt x="411187" y="350469"/>
                  </a:lnTo>
                  <a:lnTo>
                    <a:pt x="431914" y="312286"/>
                  </a:lnTo>
                  <a:lnTo>
                    <a:pt x="445012" y="270091"/>
                  </a:lnTo>
                  <a:lnTo>
                    <a:pt x="449579" y="22479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1" name="object 19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4755" y="5789675"/>
              <a:ext cx="338328" cy="336804"/>
            </a:xfrm>
            <a:prstGeom prst="rect">
              <a:avLst/>
            </a:prstGeom>
          </p:spPr>
        </p:pic>
      </p:grpSp>
      <p:pic>
        <p:nvPicPr>
          <p:cNvPr id="192" name="object 192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7496556" y="5113020"/>
            <a:ext cx="2360676" cy="601980"/>
          </a:xfrm>
          <a:prstGeom prst="rect">
            <a:avLst/>
          </a:prstGeom>
        </p:spPr>
      </p:pic>
      <p:grpSp>
        <p:nvGrpSpPr>
          <p:cNvPr id="193" name="object 193"/>
          <p:cNvGrpSpPr/>
          <p:nvPr/>
        </p:nvGrpSpPr>
        <p:grpSpPr>
          <a:xfrm>
            <a:off x="9914890" y="6313678"/>
            <a:ext cx="461009" cy="462280"/>
            <a:chOff x="9914890" y="6313678"/>
            <a:chExt cx="461009" cy="462280"/>
          </a:xfrm>
        </p:grpSpPr>
        <p:sp>
          <p:nvSpPr>
            <p:cNvPr id="194" name="object 194"/>
            <p:cNvSpPr/>
            <p:nvPr/>
          </p:nvSpPr>
          <p:spPr>
            <a:xfrm>
              <a:off x="9921240" y="6320028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09" h="449579">
                  <a:moveTo>
                    <a:pt x="224027" y="0"/>
                  </a:moveTo>
                  <a:lnTo>
                    <a:pt x="178886" y="4567"/>
                  </a:lnTo>
                  <a:lnTo>
                    <a:pt x="136838" y="17665"/>
                  </a:lnTo>
                  <a:lnTo>
                    <a:pt x="98784" y="38392"/>
                  </a:lnTo>
                  <a:lnTo>
                    <a:pt x="65627" y="65841"/>
                  </a:lnTo>
                  <a:lnTo>
                    <a:pt x="38268" y="99110"/>
                  </a:lnTo>
                  <a:lnTo>
                    <a:pt x="17609" y="137293"/>
                  </a:lnTo>
                  <a:lnTo>
                    <a:pt x="4552" y="179488"/>
                  </a:lnTo>
                  <a:lnTo>
                    <a:pt x="0" y="224790"/>
                  </a:lnTo>
                  <a:lnTo>
                    <a:pt x="4552" y="270091"/>
                  </a:lnTo>
                  <a:lnTo>
                    <a:pt x="17609" y="312286"/>
                  </a:lnTo>
                  <a:lnTo>
                    <a:pt x="38268" y="350469"/>
                  </a:lnTo>
                  <a:lnTo>
                    <a:pt x="65627" y="383738"/>
                  </a:lnTo>
                  <a:lnTo>
                    <a:pt x="98784" y="411187"/>
                  </a:lnTo>
                  <a:lnTo>
                    <a:pt x="136838" y="431914"/>
                  </a:lnTo>
                  <a:lnTo>
                    <a:pt x="178886" y="445012"/>
                  </a:lnTo>
                  <a:lnTo>
                    <a:pt x="224027" y="449580"/>
                  </a:lnTo>
                  <a:lnTo>
                    <a:pt x="269169" y="445012"/>
                  </a:lnTo>
                  <a:lnTo>
                    <a:pt x="311217" y="431914"/>
                  </a:lnTo>
                  <a:lnTo>
                    <a:pt x="349271" y="411187"/>
                  </a:lnTo>
                  <a:lnTo>
                    <a:pt x="382428" y="383738"/>
                  </a:lnTo>
                  <a:lnTo>
                    <a:pt x="409787" y="350469"/>
                  </a:lnTo>
                  <a:lnTo>
                    <a:pt x="430446" y="312286"/>
                  </a:lnTo>
                  <a:lnTo>
                    <a:pt x="443503" y="270091"/>
                  </a:lnTo>
                  <a:lnTo>
                    <a:pt x="448055" y="224790"/>
                  </a:lnTo>
                  <a:lnTo>
                    <a:pt x="443503" y="179488"/>
                  </a:lnTo>
                  <a:lnTo>
                    <a:pt x="430446" y="137293"/>
                  </a:lnTo>
                  <a:lnTo>
                    <a:pt x="409787" y="99110"/>
                  </a:lnTo>
                  <a:lnTo>
                    <a:pt x="382428" y="65841"/>
                  </a:lnTo>
                  <a:lnTo>
                    <a:pt x="349271" y="38392"/>
                  </a:lnTo>
                  <a:lnTo>
                    <a:pt x="311217" y="17665"/>
                  </a:lnTo>
                  <a:lnTo>
                    <a:pt x="269169" y="4567"/>
                  </a:lnTo>
                  <a:lnTo>
                    <a:pt x="2240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9921240" y="6320028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09" h="449579">
                  <a:moveTo>
                    <a:pt x="448055" y="224790"/>
                  </a:moveTo>
                  <a:lnTo>
                    <a:pt x="443503" y="179488"/>
                  </a:lnTo>
                  <a:lnTo>
                    <a:pt x="430446" y="137293"/>
                  </a:lnTo>
                  <a:lnTo>
                    <a:pt x="409787" y="99110"/>
                  </a:lnTo>
                  <a:lnTo>
                    <a:pt x="382428" y="65841"/>
                  </a:lnTo>
                  <a:lnTo>
                    <a:pt x="349271" y="38392"/>
                  </a:lnTo>
                  <a:lnTo>
                    <a:pt x="311217" y="17665"/>
                  </a:lnTo>
                  <a:lnTo>
                    <a:pt x="269169" y="4567"/>
                  </a:lnTo>
                  <a:lnTo>
                    <a:pt x="224027" y="0"/>
                  </a:lnTo>
                  <a:lnTo>
                    <a:pt x="178886" y="4567"/>
                  </a:lnTo>
                  <a:lnTo>
                    <a:pt x="136838" y="17665"/>
                  </a:lnTo>
                  <a:lnTo>
                    <a:pt x="98784" y="38392"/>
                  </a:lnTo>
                  <a:lnTo>
                    <a:pt x="65627" y="65841"/>
                  </a:lnTo>
                  <a:lnTo>
                    <a:pt x="38268" y="99110"/>
                  </a:lnTo>
                  <a:lnTo>
                    <a:pt x="17609" y="137293"/>
                  </a:lnTo>
                  <a:lnTo>
                    <a:pt x="4552" y="179488"/>
                  </a:lnTo>
                  <a:lnTo>
                    <a:pt x="0" y="224790"/>
                  </a:lnTo>
                  <a:lnTo>
                    <a:pt x="4552" y="270091"/>
                  </a:lnTo>
                  <a:lnTo>
                    <a:pt x="17609" y="312286"/>
                  </a:lnTo>
                  <a:lnTo>
                    <a:pt x="38268" y="350469"/>
                  </a:lnTo>
                  <a:lnTo>
                    <a:pt x="65627" y="383738"/>
                  </a:lnTo>
                  <a:lnTo>
                    <a:pt x="98784" y="411187"/>
                  </a:lnTo>
                  <a:lnTo>
                    <a:pt x="136838" y="431914"/>
                  </a:lnTo>
                  <a:lnTo>
                    <a:pt x="178886" y="445012"/>
                  </a:lnTo>
                  <a:lnTo>
                    <a:pt x="224027" y="449580"/>
                  </a:lnTo>
                  <a:lnTo>
                    <a:pt x="269169" y="445012"/>
                  </a:lnTo>
                  <a:lnTo>
                    <a:pt x="311217" y="431914"/>
                  </a:lnTo>
                  <a:lnTo>
                    <a:pt x="349271" y="411187"/>
                  </a:lnTo>
                  <a:lnTo>
                    <a:pt x="382428" y="383738"/>
                  </a:lnTo>
                  <a:lnTo>
                    <a:pt x="409787" y="350469"/>
                  </a:lnTo>
                  <a:lnTo>
                    <a:pt x="430446" y="312286"/>
                  </a:lnTo>
                  <a:lnTo>
                    <a:pt x="443503" y="270091"/>
                  </a:lnTo>
                  <a:lnTo>
                    <a:pt x="448055" y="22479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6" name="object 19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994392" y="6396228"/>
              <a:ext cx="304800" cy="306323"/>
            </a:xfrm>
            <a:prstGeom prst="rect">
              <a:avLst/>
            </a:prstGeom>
          </p:spPr>
        </p:pic>
      </p:grpSp>
      <p:grpSp>
        <p:nvGrpSpPr>
          <p:cNvPr id="197" name="object 197"/>
          <p:cNvGrpSpPr/>
          <p:nvPr/>
        </p:nvGrpSpPr>
        <p:grpSpPr>
          <a:xfrm>
            <a:off x="7498080" y="2229357"/>
            <a:ext cx="4665345" cy="3981450"/>
            <a:chOff x="7498080" y="2229357"/>
            <a:chExt cx="4665345" cy="3981450"/>
          </a:xfrm>
        </p:grpSpPr>
        <p:pic>
          <p:nvPicPr>
            <p:cNvPr id="198" name="object 19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273540" y="2770631"/>
              <a:ext cx="2889504" cy="650748"/>
            </a:xfrm>
            <a:prstGeom prst="rect">
              <a:avLst/>
            </a:prstGeom>
          </p:spPr>
        </p:pic>
        <p:pic>
          <p:nvPicPr>
            <p:cNvPr id="199" name="object 19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508748" y="4518659"/>
              <a:ext cx="2337816" cy="667512"/>
            </a:xfrm>
            <a:prstGeom prst="rect">
              <a:avLst/>
            </a:prstGeom>
          </p:spPr>
        </p:pic>
        <p:pic>
          <p:nvPicPr>
            <p:cNvPr id="200" name="object 20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785604" y="3906011"/>
              <a:ext cx="655319" cy="1813560"/>
            </a:xfrm>
            <a:prstGeom prst="rect">
              <a:avLst/>
            </a:prstGeom>
          </p:spPr>
        </p:pic>
        <p:pic>
          <p:nvPicPr>
            <p:cNvPr id="201" name="object 20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700516" y="3357371"/>
              <a:ext cx="1133855" cy="650747"/>
            </a:xfrm>
            <a:prstGeom prst="rect">
              <a:avLst/>
            </a:prstGeom>
          </p:spPr>
        </p:pic>
        <p:pic>
          <p:nvPicPr>
            <p:cNvPr id="202" name="object 20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215628" y="3913631"/>
              <a:ext cx="618744" cy="612648"/>
            </a:xfrm>
            <a:prstGeom prst="rect">
              <a:avLst/>
            </a:prstGeom>
          </p:spPr>
        </p:pic>
        <p:pic>
          <p:nvPicPr>
            <p:cNvPr id="203" name="object 20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800844" y="3329939"/>
              <a:ext cx="630935" cy="624840"/>
            </a:xfrm>
            <a:prstGeom prst="rect">
              <a:avLst/>
            </a:prstGeom>
          </p:spPr>
        </p:pic>
        <p:pic>
          <p:nvPicPr>
            <p:cNvPr id="204" name="object 20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103108" y="3924300"/>
              <a:ext cx="1176527" cy="649224"/>
            </a:xfrm>
            <a:prstGeom prst="rect">
              <a:avLst/>
            </a:prstGeom>
          </p:spPr>
        </p:pic>
        <p:pic>
          <p:nvPicPr>
            <p:cNvPr id="205" name="object 20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98080" y="3364991"/>
              <a:ext cx="1203959" cy="649223"/>
            </a:xfrm>
            <a:prstGeom prst="rect">
              <a:avLst/>
            </a:prstGeom>
          </p:spPr>
        </p:pic>
        <p:pic>
          <p:nvPicPr>
            <p:cNvPr id="206" name="object 20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049768" y="2732531"/>
              <a:ext cx="1203959" cy="649224"/>
            </a:xfrm>
            <a:prstGeom prst="rect">
              <a:avLst/>
            </a:prstGeom>
          </p:spPr>
        </p:pic>
        <p:pic>
          <p:nvPicPr>
            <p:cNvPr id="207" name="object 20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422636" y="3355847"/>
              <a:ext cx="1191768" cy="641603"/>
            </a:xfrm>
            <a:prstGeom prst="rect">
              <a:avLst/>
            </a:prstGeom>
          </p:spPr>
        </p:pic>
        <p:pic>
          <p:nvPicPr>
            <p:cNvPr id="208" name="object 20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395204" y="3922775"/>
              <a:ext cx="641603" cy="1191767"/>
            </a:xfrm>
            <a:prstGeom prst="rect">
              <a:avLst/>
            </a:prstGeom>
          </p:spPr>
        </p:pic>
        <p:pic>
          <p:nvPicPr>
            <p:cNvPr id="209" name="object 20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419588" y="5087111"/>
              <a:ext cx="1158240" cy="637032"/>
            </a:xfrm>
            <a:prstGeom prst="rect">
              <a:avLst/>
            </a:prstGeom>
          </p:spPr>
        </p:pic>
        <p:sp>
          <p:nvSpPr>
            <p:cNvPr id="210" name="object 210"/>
            <p:cNvSpPr/>
            <p:nvPr/>
          </p:nvSpPr>
          <p:spPr>
            <a:xfrm>
              <a:off x="8156448" y="4581143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224790" y="0"/>
                  </a:move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90" y="449579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89"/>
                  </a:ln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90" y="0"/>
                  </a:lnTo>
                  <a:close/>
                </a:path>
              </a:pathLst>
            </a:custGeom>
            <a:solidFill>
              <a:srgbClr val="3385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8156448" y="4581143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449579" y="224789"/>
                  </a:move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90" y="0"/>
                  </a:ln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90" y="449579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2" name="object 21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196072" y="4651247"/>
              <a:ext cx="371855" cy="381000"/>
            </a:xfrm>
            <a:prstGeom prst="rect">
              <a:avLst/>
            </a:prstGeom>
          </p:spPr>
        </p:pic>
        <p:sp>
          <p:nvSpPr>
            <p:cNvPr id="213" name="object 213"/>
            <p:cNvSpPr/>
            <p:nvPr/>
          </p:nvSpPr>
          <p:spPr>
            <a:xfrm>
              <a:off x="11071860" y="5754623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224790" y="0"/>
                  </a:moveTo>
                  <a:lnTo>
                    <a:pt x="179470" y="4567"/>
                  </a:lnTo>
                  <a:lnTo>
                    <a:pt x="137267" y="17665"/>
                  </a:lnTo>
                  <a:lnTo>
                    <a:pt x="99082" y="38392"/>
                  </a:lnTo>
                  <a:lnTo>
                    <a:pt x="65817" y="65841"/>
                  </a:lnTo>
                  <a:lnTo>
                    <a:pt x="38375" y="99110"/>
                  </a:lnTo>
                  <a:lnTo>
                    <a:pt x="17656" y="137293"/>
                  </a:lnTo>
                  <a:lnTo>
                    <a:pt x="4564" y="179488"/>
                  </a:lnTo>
                  <a:lnTo>
                    <a:pt x="0" y="224789"/>
                  </a:lnTo>
                  <a:lnTo>
                    <a:pt x="4564" y="270091"/>
                  </a:lnTo>
                  <a:lnTo>
                    <a:pt x="17656" y="312286"/>
                  </a:lnTo>
                  <a:lnTo>
                    <a:pt x="38375" y="350469"/>
                  </a:lnTo>
                  <a:lnTo>
                    <a:pt x="65817" y="383738"/>
                  </a:lnTo>
                  <a:lnTo>
                    <a:pt x="99082" y="411187"/>
                  </a:lnTo>
                  <a:lnTo>
                    <a:pt x="137267" y="431914"/>
                  </a:lnTo>
                  <a:lnTo>
                    <a:pt x="179470" y="445012"/>
                  </a:lnTo>
                  <a:lnTo>
                    <a:pt x="224790" y="449580"/>
                  </a:lnTo>
                  <a:lnTo>
                    <a:pt x="270109" y="445012"/>
                  </a:lnTo>
                  <a:lnTo>
                    <a:pt x="312312" y="431914"/>
                  </a:lnTo>
                  <a:lnTo>
                    <a:pt x="350497" y="411187"/>
                  </a:lnTo>
                  <a:lnTo>
                    <a:pt x="383762" y="383738"/>
                  </a:lnTo>
                  <a:lnTo>
                    <a:pt x="411204" y="350469"/>
                  </a:lnTo>
                  <a:lnTo>
                    <a:pt x="431923" y="312286"/>
                  </a:lnTo>
                  <a:lnTo>
                    <a:pt x="445015" y="270091"/>
                  </a:lnTo>
                  <a:lnTo>
                    <a:pt x="449580" y="224789"/>
                  </a:lnTo>
                  <a:lnTo>
                    <a:pt x="445015" y="179488"/>
                  </a:lnTo>
                  <a:lnTo>
                    <a:pt x="431923" y="137293"/>
                  </a:lnTo>
                  <a:lnTo>
                    <a:pt x="411204" y="99110"/>
                  </a:lnTo>
                  <a:lnTo>
                    <a:pt x="383762" y="65841"/>
                  </a:lnTo>
                  <a:lnTo>
                    <a:pt x="350497" y="38392"/>
                  </a:lnTo>
                  <a:lnTo>
                    <a:pt x="312312" y="17665"/>
                  </a:lnTo>
                  <a:lnTo>
                    <a:pt x="270109" y="4567"/>
                  </a:lnTo>
                  <a:lnTo>
                    <a:pt x="2247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11071860" y="5754623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449580" y="224789"/>
                  </a:moveTo>
                  <a:lnTo>
                    <a:pt x="445015" y="179488"/>
                  </a:lnTo>
                  <a:lnTo>
                    <a:pt x="431923" y="137293"/>
                  </a:lnTo>
                  <a:lnTo>
                    <a:pt x="411204" y="99110"/>
                  </a:lnTo>
                  <a:lnTo>
                    <a:pt x="383762" y="65841"/>
                  </a:lnTo>
                  <a:lnTo>
                    <a:pt x="350497" y="38392"/>
                  </a:lnTo>
                  <a:lnTo>
                    <a:pt x="312312" y="17665"/>
                  </a:lnTo>
                  <a:lnTo>
                    <a:pt x="270109" y="4567"/>
                  </a:lnTo>
                  <a:lnTo>
                    <a:pt x="224790" y="0"/>
                  </a:lnTo>
                  <a:lnTo>
                    <a:pt x="179470" y="4567"/>
                  </a:lnTo>
                  <a:lnTo>
                    <a:pt x="137267" y="17665"/>
                  </a:lnTo>
                  <a:lnTo>
                    <a:pt x="99082" y="38392"/>
                  </a:lnTo>
                  <a:lnTo>
                    <a:pt x="65817" y="65841"/>
                  </a:lnTo>
                  <a:lnTo>
                    <a:pt x="38375" y="99110"/>
                  </a:lnTo>
                  <a:lnTo>
                    <a:pt x="17656" y="137293"/>
                  </a:lnTo>
                  <a:lnTo>
                    <a:pt x="4564" y="179488"/>
                  </a:lnTo>
                  <a:lnTo>
                    <a:pt x="0" y="224789"/>
                  </a:lnTo>
                  <a:lnTo>
                    <a:pt x="4564" y="270091"/>
                  </a:lnTo>
                  <a:lnTo>
                    <a:pt x="17656" y="312286"/>
                  </a:lnTo>
                  <a:lnTo>
                    <a:pt x="38375" y="350469"/>
                  </a:lnTo>
                  <a:lnTo>
                    <a:pt x="65817" y="383738"/>
                  </a:lnTo>
                  <a:lnTo>
                    <a:pt x="99082" y="411187"/>
                  </a:lnTo>
                  <a:lnTo>
                    <a:pt x="137267" y="431914"/>
                  </a:lnTo>
                  <a:lnTo>
                    <a:pt x="179470" y="445012"/>
                  </a:lnTo>
                  <a:lnTo>
                    <a:pt x="224790" y="449580"/>
                  </a:lnTo>
                  <a:lnTo>
                    <a:pt x="270109" y="445012"/>
                  </a:lnTo>
                  <a:lnTo>
                    <a:pt x="312312" y="431914"/>
                  </a:lnTo>
                  <a:lnTo>
                    <a:pt x="350497" y="411187"/>
                  </a:lnTo>
                  <a:lnTo>
                    <a:pt x="383762" y="383738"/>
                  </a:lnTo>
                  <a:lnTo>
                    <a:pt x="411204" y="350469"/>
                  </a:lnTo>
                  <a:lnTo>
                    <a:pt x="431923" y="312286"/>
                  </a:lnTo>
                  <a:lnTo>
                    <a:pt x="445015" y="270091"/>
                  </a:lnTo>
                  <a:lnTo>
                    <a:pt x="449580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5" name="object 2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109960" y="5824727"/>
              <a:ext cx="373379" cy="381000"/>
            </a:xfrm>
            <a:prstGeom prst="rect">
              <a:avLst/>
            </a:prstGeom>
          </p:spPr>
        </p:pic>
        <p:sp>
          <p:nvSpPr>
            <p:cNvPr id="216" name="object 216"/>
            <p:cNvSpPr/>
            <p:nvPr/>
          </p:nvSpPr>
          <p:spPr>
            <a:xfrm>
              <a:off x="8730996" y="3992879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224789" y="0"/>
                  </a:move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90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89" y="449580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90"/>
                  </a:ln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8730996" y="3992879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449579" y="224790"/>
                  </a:move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89" y="0"/>
                  </a:ln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90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89" y="449580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9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8" name="object 21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807196" y="4064507"/>
              <a:ext cx="304800" cy="306324"/>
            </a:xfrm>
            <a:prstGeom prst="rect">
              <a:avLst/>
            </a:prstGeom>
          </p:spPr>
        </p:pic>
        <p:sp>
          <p:nvSpPr>
            <p:cNvPr id="219" name="object 219"/>
            <p:cNvSpPr/>
            <p:nvPr/>
          </p:nvSpPr>
          <p:spPr>
            <a:xfrm>
              <a:off x="7606284" y="2235707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80">
                  <a:moveTo>
                    <a:pt x="224790" y="0"/>
                  </a:move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90" y="449579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80" y="224789"/>
                  </a:ln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9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7606284" y="2235707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80">
                  <a:moveTo>
                    <a:pt x="449580" y="224789"/>
                  </a:move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90" y="0"/>
                  </a:ln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90" y="449579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80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1" name="object 22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668768" y="2289047"/>
              <a:ext cx="324611" cy="324612"/>
            </a:xfrm>
            <a:prstGeom prst="rect">
              <a:avLst/>
            </a:prstGeom>
          </p:spPr>
        </p:pic>
        <p:sp>
          <p:nvSpPr>
            <p:cNvPr id="222" name="object 222"/>
            <p:cNvSpPr/>
            <p:nvPr/>
          </p:nvSpPr>
          <p:spPr>
            <a:xfrm>
              <a:off x="10735056" y="5754623"/>
              <a:ext cx="224154" cy="449580"/>
            </a:xfrm>
            <a:custGeom>
              <a:avLst/>
              <a:gdLst/>
              <a:ahLst/>
              <a:cxnLst/>
              <a:rect l="l" t="t" r="r" b="b"/>
              <a:pathLst>
                <a:path w="224154" h="449579">
                  <a:moveTo>
                    <a:pt x="0" y="0"/>
                  </a:moveTo>
                  <a:lnTo>
                    <a:pt x="3555" y="449554"/>
                  </a:lnTo>
                  <a:lnTo>
                    <a:pt x="48622" y="444270"/>
                  </a:lnTo>
                  <a:lnTo>
                    <a:pt x="90457" y="430504"/>
                  </a:lnTo>
                  <a:lnTo>
                    <a:pt x="128176" y="409177"/>
                  </a:lnTo>
                  <a:lnTo>
                    <a:pt x="160893" y="381204"/>
                  </a:lnTo>
                  <a:lnTo>
                    <a:pt x="187722" y="347506"/>
                  </a:lnTo>
                  <a:lnTo>
                    <a:pt x="207777" y="308999"/>
                  </a:lnTo>
                  <a:lnTo>
                    <a:pt x="220175" y="266602"/>
                  </a:lnTo>
                  <a:lnTo>
                    <a:pt x="224027" y="221234"/>
                  </a:lnTo>
                  <a:lnTo>
                    <a:pt x="218871" y="176486"/>
                  </a:lnTo>
                  <a:lnTo>
                    <a:pt x="205418" y="134882"/>
                  </a:lnTo>
                  <a:lnTo>
                    <a:pt x="184554" y="97293"/>
                  </a:lnTo>
                  <a:lnTo>
                    <a:pt x="157162" y="64587"/>
                  </a:lnTo>
                  <a:lnTo>
                    <a:pt x="124127" y="37635"/>
                  </a:lnTo>
                  <a:lnTo>
                    <a:pt x="86332" y="17306"/>
                  </a:lnTo>
                  <a:lnTo>
                    <a:pt x="44661" y="44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85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10735056" y="5754623"/>
              <a:ext cx="224154" cy="449580"/>
            </a:xfrm>
            <a:custGeom>
              <a:avLst/>
              <a:gdLst/>
              <a:ahLst/>
              <a:cxnLst/>
              <a:rect l="l" t="t" r="r" b="b"/>
              <a:pathLst>
                <a:path w="224154" h="449579">
                  <a:moveTo>
                    <a:pt x="3555" y="449554"/>
                  </a:moveTo>
                  <a:lnTo>
                    <a:pt x="48622" y="444270"/>
                  </a:lnTo>
                  <a:lnTo>
                    <a:pt x="90457" y="430504"/>
                  </a:lnTo>
                  <a:lnTo>
                    <a:pt x="128176" y="409177"/>
                  </a:lnTo>
                  <a:lnTo>
                    <a:pt x="160893" y="381204"/>
                  </a:lnTo>
                  <a:lnTo>
                    <a:pt x="187722" y="347506"/>
                  </a:lnTo>
                  <a:lnTo>
                    <a:pt x="207777" y="308999"/>
                  </a:lnTo>
                  <a:lnTo>
                    <a:pt x="220175" y="266602"/>
                  </a:lnTo>
                  <a:lnTo>
                    <a:pt x="224027" y="221234"/>
                  </a:lnTo>
                  <a:lnTo>
                    <a:pt x="218871" y="176486"/>
                  </a:lnTo>
                  <a:lnTo>
                    <a:pt x="205418" y="134882"/>
                  </a:lnTo>
                  <a:lnTo>
                    <a:pt x="184554" y="97293"/>
                  </a:lnTo>
                  <a:lnTo>
                    <a:pt x="157162" y="64587"/>
                  </a:lnTo>
                  <a:lnTo>
                    <a:pt x="124127" y="37635"/>
                  </a:lnTo>
                  <a:lnTo>
                    <a:pt x="86332" y="17306"/>
                  </a:lnTo>
                  <a:lnTo>
                    <a:pt x="44661" y="4471"/>
                  </a:lnTo>
                  <a:lnTo>
                    <a:pt x="0" y="0"/>
                  </a:lnTo>
                  <a:lnTo>
                    <a:pt x="3555" y="449554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10511028" y="5754649"/>
              <a:ext cx="224154" cy="449580"/>
            </a:xfrm>
            <a:custGeom>
              <a:avLst/>
              <a:gdLst/>
              <a:ahLst/>
              <a:cxnLst/>
              <a:rect l="l" t="t" r="r" b="b"/>
              <a:pathLst>
                <a:path w="224154" h="449579">
                  <a:moveTo>
                    <a:pt x="220472" y="0"/>
                  </a:moveTo>
                  <a:lnTo>
                    <a:pt x="175405" y="5284"/>
                  </a:lnTo>
                  <a:lnTo>
                    <a:pt x="133570" y="19049"/>
                  </a:lnTo>
                  <a:lnTo>
                    <a:pt x="95851" y="40377"/>
                  </a:lnTo>
                  <a:lnTo>
                    <a:pt x="63134" y="68349"/>
                  </a:lnTo>
                  <a:lnTo>
                    <a:pt x="36305" y="102048"/>
                  </a:lnTo>
                  <a:lnTo>
                    <a:pt x="16250" y="140555"/>
                  </a:lnTo>
                  <a:lnTo>
                    <a:pt x="3852" y="182951"/>
                  </a:lnTo>
                  <a:lnTo>
                    <a:pt x="0" y="228320"/>
                  </a:lnTo>
                  <a:lnTo>
                    <a:pt x="5156" y="273068"/>
                  </a:lnTo>
                  <a:lnTo>
                    <a:pt x="18609" y="314671"/>
                  </a:lnTo>
                  <a:lnTo>
                    <a:pt x="39473" y="352261"/>
                  </a:lnTo>
                  <a:lnTo>
                    <a:pt x="66865" y="384967"/>
                  </a:lnTo>
                  <a:lnTo>
                    <a:pt x="99900" y="411919"/>
                  </a:lnTo>
                  <a:lnTo>
                    <a:pt x="137695" y="432247"/>
                  </a:lnTo>
                  <a:lnTo>
                    <a:pt x="179366" y="445082"/>
                  </a:lnTo>
                  <a:lnTo>
                    <a:pt x="224027" y="449554"/>
                  </a:lnTo>
                  <a:lnTo>
                    <a:pt x="22047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10511028" y="5754649"/>
              <a:ext cx="224154" cy="449580"/>
            </a:xfrm>
            <a:custGeom>
              <a:avLst/>
              <a:gdLst/>
              <a:ahLst/>
              <a:cxnLst/>
              <a:rect l="l" t="t" r="r" b="b"/>
              <a:pathLst>
                <a:path w="224154" h="449579">
                  <a:moveTo>
                    <a:pt x="220472" y="0"/>
                  </a:moveTo>
                  <a:lnTo>
                    <a:pt x="175405" y="5284"/>
                  </a:lnTo>
                  <a:lnTo>
                    <a:pt x="133570" y="19049"/>
                  </a:lnTo>
                  <a:lnTo>
                    <a:pt x="95851" y="40377"/>
                  </a:lnTo>
                  <a:lnTo>
                    <a:pt x="63134" y="68349"/>
                  </a:lnTo>
                  <a:lnTo>
                    <a:pt x="36305" y="102048"/>
                  </a:lnTo>
                  <a:lnTo>
                    <a:pt x="16250" y="140555"/>
                  </a:lnTo>
                  <a:lnTo>
                    <a:pt x="3852" y="182951"/>
                  </a:lnTo>
                  <a:lnTo>
                    <a:pt x="0" y="228320"/>
                  </a:lnTo>
                  <a:lnTo>
                    <a:pt x="5156" y="273068"/>
                  </a:lnTo>
                  <a:lnTo>
                    <a:pt x="18609" y="314671"/>
                  </a:lnTo>
                  <a:lnTo>
                    <a:pt x="39473" y="352261"/>
                  </a:lnTo>
                  <a:lnTo>
                    <a:pt x="66865" y="384967"/>
                  </a:lnTo>
                  <a:lnTo>
                    <a:pt x="99900" y="411919"/>
                  </a:lnTo>
                  <a:lnTo>
                    <a:pt x="137695" y="432247"/>
                  </a:lnTo>
                  <a:lnTo>
                    <a:pt x="179366" y="445082"/>
                  </a:lnTo>
                  <a:lnTo>
                    <a:pt x="224027" y="449554"/>
                  </a:lnTo>
                  <a:lnTo>
                    <a:pt x="220472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6" name="object 22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575036" y="5812536"/>
              <a:ext cx="324611" cy="323088"/>
            </a:xfrm>
            <a:prstGeom prst="rect">
              <a:avLst/>
            </a:prstGeom>
          </p:spPr>
        </p:pic>
        <p:sp>
          <p:nvSpPr>
            <p:cNvPr id="227" name="object 227"/>
            <p:cNvSpPr/>
            <p:nvPr/>
          </p:nvSpPr>
          <p:spPr>
            <a:xfrm>
              <a:off x="10709148" y="3422903"/>
              <a:ext cx="224154" cy="449580"/>
            </a:xfrm>
            <a:custGeom>
              <a:avLst/>
              <a:gdLst/>
              <a:ahLst/>
              <a:cxnLst/>
              <a:rect l="l" t="t" r="r" b="b"/>
              <a:pathLst>
                <a:path w="224154" h="449579">
                  <a:moveTo>
                    <a:pt x="0" y="0"/>
                  </a:moveTo>
                  <a:lnTo>
                    <a:pt x="3555" y="449580"/>
                  </a:lnTo>
                  <a:lnTo>
                    <a:pt x="48622" y="444274"/>
                  </a:lnTo>
                  <a:lnTo>
                    <a:pt x="90457" y="430492"/>
                  </a:lnTo>
                  <a:lnTo>
                    <a:pt x="128176" y="409153"/>
                  </a:lnTo>
                  <a:lnTo>
                    <a:pt x="160893" y="381174"/>
                  </a:lnTo>
                  <a:lnTo>
                    <a:pt x="187722" y="347475"/>
                  </a:lnTo>
                  <a:lnTo>
                    <a:pt x="207777" y="308973"/>
                  </a:lnTo>
                  <a:lnTo>
                    <a:pt x="220175" y="266586"/>
                  </a:lnTo>
                  <a:lnTo>
                    <a:pt x="224027" y="221234"/>
                  </a:lnTo>
                  <a:lnTo>
                    <a:pt x="218871" y="176504"/>
                  </a:lnTo>
                  <a:lnTo>
                    <a:pt x="205418" y="134909"/>
                  </a:lnTo>
                  <a:lnTo>
                    <a:pt x="184554" y="97321"/>
                  </a:lnTo>
                  <a:lnTo>
                    <a:pt x="157162" y="64611"/>
                  </a:lnTo>
                  <a:lnTo>
                    <a:pt x="124127" y="37652"/>
                  </a:lnTo>
                  <a:lnTo>
                    <a:pt x="86332" y="17315"/>
                  </a:lnTo>
                  <a:lnTo>
                    <a:pt x="44661" y="44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85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10709148" y="3422903"/>
              <a:ext cx="224154" cy="449580"/>
            </a:xfrm>
            <a:custGeom>
              <a:avLst/>
              <a:gdLst/>
              <a:ahLst/>
              <a:cxnLst/>
              <a:rect l="l" t="t" r="r" b="b"/>
              <a:pathLst>
                <a:path w="224154" h="449579">
                  <a:moveTo>
                    <a:pt x="3555" y="449580"/>
                  </a:moveTo>
                  <a:lnTo>
                    <a:pt x="48622" y="444274"/>
                  </a:lnTo>
                  <a:lnTo>
                    <a:pt x="90457" y="430492"/>
                  </a:lnTo>
                  <a:lnTo>
                    <a:pt x="128176" y="409153"/>
                  </a:lnTo>
                  <a:lnTo>
                    <a:pt x="160893" y="381174"/>
                  </a:lnTo>
                  <a:lnTo>
                    <a:pt x="187722" y="347475"/>
                  </a:lnTo>
                  <a:lnTo>
                    <a:pt x="207777" y="308973"/>
                  </a:lnTo>
                  <a:lnTo>
                    <a:pt x="220175" y="266586"/>
                  </a:lnTo>
                  <a:lnTo>
                    <a:pt x="224027" y="221234"/>
                  </a:lnTo>
                  <a:lnTo>
                    <a:pt x="218871" y="176504"/>
                  </a:lnTo>
                  <a:lnTo>
                    <a:pt x="205418" y="134909"/>
                  </a:lnTo>
                  <a:lnTo>
                    <a:pt x="184554" y="97321"/>
                  </a:lnTo>
                  <a:lnTo>
                    <a:pt x="157162" y="64611"/>
                  </a:lnTo>
                  <a:lnTo>
                    <a:pt x="124127" y="37652"/>
                  </a:lnTo>
                  <a:lnTo>
                    <a:pt x="86332" y="17315"/>
                  </a:lnTo>
                  <a:lnTo>
                    <a:pt x="44661" y="4474"/>
                  </a:lnTo>
                  <a:lnTo>
                    <a:pt x="0" y="0"/>
                  </a:lnTo>
                  <a:lnTo>
                    <a:pt x="3555" y="44958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10485120" y="3422903"/>
              <a:ext cx="224154" cy="449580"/>
            </a:xfrm>
            <a:custGeom>
              <a:avLst/>
              <a:gdLst/>
              <a:ahLst/>
              <a:cxnLst/>
              <a:rect l="l" t="t" r="r" b="b"/>
              <a:pathLst>
                <a:path w="224154" h="449579">
                  <a:moveTo>
                    <a:pt x="220472" y="0"/>
                  </a:moveTo>
                  <a:lnTo>
                    <a:pt x="175405" y="5305"/>
                  </a:lnTo>
                  <a:lnTo>
                    <a:pt x="133570" y="19087"/>
                  </a:lnTo>
                  <a:lnTo>
                    <a:pt x="95851" y="40426"/>
                  </a:lnTo>
                  <a:lnTo>
                    <a:pt x="63134" y="68405"/>
                  </a:lnTo>
                  <a:lnTo>
                    <a:pt x="36305" y="102104"/>
                  </a:lnTo>
                  <a:lnTo>
                    <a:pt x="16250" y="140606"/>
                  </a:lnTo>
                  <a:lnTo>
                    <a:pt x="3852" y="182993"/>
                  </a:lnTo>
                  <a:lnTo>
                    <a:pt x="0" y="228346"/>
                  </a:lnTo>
                  <a:lnTo>
                    <a:pt x="5156" y="273075"/>
                  </a:lnTo>
                  <a:lnTo>
                    <a:pt x="18609" y="314670"/>
                  </a:lnTo>
                  <a:lnTo>
                    <a:pt x="39473" y="352258"/>
                  </a:lnTo>
                  <a:lnTo>
                    <a:pt x="66865" y="384968"/>
                  </a:lnTo>
                  <a:lnTo>
                    <a:pt x="99900" y="411927"/>
                  </a:lnTo>
                  <a:lnTo>
                    <a:pt x="137695" y="432264"/>
                  </a:lnTo>
                  <a:lnTo>
                    <a:pt x="179366" y="445105"/>
                  </a:lnTo>
                  <a:lnTo>
                    <a:pt x="224027" y="449580"/>
                  </a:lnTo>
                  <a:lnTo>
                    <a:pt x="22047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10485120" y="3422903"/>
              <a:ext cx="224154" cy="449580"/>
            </a:xfrm>
            <a:custGeom>
              <a:avLst/>
              <a:gdLst/>
              <a:ahLst/>
              <a:cxnLst/>
              <a:rect l="l" t="t" r="r" b="b"/>
              <a:pathLst>
                <a:path w="224154" h="449579">
                  <a:moveTo>
                    <a:pt x="220472" y="0"/>
                  </a:moveTo>
                  <a:lnTo>
                    <a:pt x="175405" y="5305"/>
                  </a:lnTo>
                  <a:lnTo>
                    <a:pt x="133570" y="19087"/>
                  </a:lnTo>
                  <a:lnTo>
                    <a:pt x="95851" y="40426"/>
                  </a:lnTo>
                  <a:lnTo>
                    <a:pt x="63134" y="68405"/>
                  </a:lnTo>
                  <a:lnTo>
                    <a:pt x="36305" y="102104"/>
                  </a:lnTo>
                  <a:lnTo>
                    <a:pt x="16250" y="140606"/>
                  </a:lnTo>
                  <a:lnTo>
                    <a:pt x="3852" y="182993"/>
                  </a:lnTo>
                  <a:lnTo>
                    <a:pt x="0" y="228346"/>
                  </a:lnTo>
                  <a:lnTo>
                    <a:pt x="5156" y="273075"/>
                  </a:lnTo>
                  <a:lnTo>
                    <a:pt x="18609" y="314670"/>
                  </a:lnTo>
                  <a:lnTo>
                    <a:pt x="39473" y="352258"/>
                  </a:lnTo>
                  <a:lnTo>
                    <a:pt x="66865" y="384968"/>
                  </a:lnTo>
                  <a:lnTo>
                    <a:pt x="99900" y="411927"/>
                  </a:lnTo>
                  <a:lnTo>
                    <a:pt x="137695" y="432264"/>
                  </a:lnTo>
                  <a:lnTo>
                    <a:pt x="179366" y="445105"/>
                  </a:lnTo>
                  <a:lnTo>
                    <a:pt x="224027" y="449580"/>
                  </a:lnTo>
                  <a:lnTo>
                    <a:pt x="220472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1" name="object 23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549128" y="3480815"/>
              <a:ext cx="324611" cy="323088"/>
            </a:xfrm>
            <a:prstGeom prst="rect">
              <a:avLst/>
            </a:prstGeom>
          </p:spPr>
        </p:pic>
        <p:sp>
          <p:nvSpPr>
            <p:cNvPr id="232" name="object 232"/>
            <p:cNvSpPr/>
            <p:nvPr/>
          </p:nvSpPr>
          <p:spPr>
            <a:xfrm>
              <a:off x="8164068" y="5161787"/>
              <a:ext cx="448309" cy="448309"/>
            </a:xfrm>
            <a:custGeom>
              <a:avLst/>
              <a:gdLst/>
              <a:ahLst/>
              <a:cxnLst/>
              <a:rect l="l" t="t" r="r" b="b"/>
              <a:pathLst>
                <a:path w="448309" h="448310">
                  <a:moveTo>
                    <a:pt x="224027" y="0"/>
                  </a:moveTo>
                  <a:lnTo>
                    <a:pt x="178886" y="4552"/>
                  </a:lnTo>
                  <a:lnTo>
                    <a:pt x="136838" y="17609"/>
                  </a:lnTo>
                  <a:lnTo>
                    <a:pt x="98784" y="38268"/>
                  </a:lnTo>
                  <a:lnTo>
                    <a:pt x="65627" y="65627"/>
                  </a:lnTo>
                  <a:lnTo>
                    <a:pt x="38268" y="98784"/>
                  </a:lnTo>
                  <a:lnTo>
                    <a:pt x="17609" y="136838"/>
                  </a:lnTo>
                  <a:lnTo>
                    <a:pt x="4552" y="178886"/>
                  </a:lnTo>
                  <a:lnTo>
                    <a:pt x="0" y="224028"/>
                  </a:lnTo>
                  <a:lnTo>
                    <a:pt x="4552" y="269169"/>
                  </a:lnTo>
                  <a:lnTo>
                    <a:pt x="17609" y="311217"/>
                  </a:lnTo>
                  <a:lnTo>
                    <a:pt x="38268" y="349271"/>
                  </a:lnTo>
                  <a:lnTo>
                    <a:pt x="65627" y="382428"/>
                  </a:lnTo>
                  <a:lnTo>
                    <a:pt x="98784" y="409787"/>
                  </a:lnTo>
                  <a:lnTo>
                    <a:pt x="136838" y="430446"/>
                  </a:lnTo>
                  <a:lnTo>
                    <a:pt x="178886" y="443503"/>
                  </a:lnTo>
                  <a:lnTo>
                    <a:pt x="224027" y="448056"/>
                  </a:lnTo>
                  <a:lnTo>
                    <a:pt x="269169" y="443503"/>
                  </a:lnTo>
                  <a:lnTo>
                    <a:pt x="311217" y="430446"/>
                  </a:lnTo>
                  <a:lnTo>
                    <a:pt x="349271" y="409787"/>
                  </a:lnTo>
                  <a:lnTo>
                    <a:pt x="382428" y="382428"/>
                  </a:lnTo>
                  <a:lnTo>
                    <a:pt x="409787" y="349271"/>
                  </a:lnTo>
                  <a:lnTo>
                    <a:pt x="430446" y="311217"/>
                  </a:lnTo>
                  <a:lnTo>
                    <a:pt x="443503" y="269169"/>
                  </a:lnTo>
                  <a:lnTo>
                    <a:pt x="448055" y="224028"/>
                  </a:lnTo>
                  <a:lnTo>
                    <a:pt x="443503" y="178886"/>
                  </a:lnTo>
                  <a:lnTo>
                    <a:pt x="430446" y="136838"/>
                  </a:lnTo>
                  <a:lnTo>
                    <a:pt x="409787" y="98784"/>
                  </a:lnTo>
                  <a:lnTo>
                    <a:pt x="382428" y="65627"/>
                  </a:lnTo>
                  <a:lnTo>
                    <a:pt x="349271" y="38268"/>
                  </a:lnTo>
                  <a:lnTo>
                    <a:pt x="311217" y="17609"/>
                  </a:lnTo>
                  <a:lnTo>
                    <a:pt x="269169" y="4552"/>
                  </a:lnTo>
                  <a:lnTo>
                    <a:pt x="22402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8164068" y="5161787"/>
              <a:ext cx="448309" cy="448309"/>
            </a:xfrm>
            <a:custGeom>
              <a:avLst/>
              <a:gdLst/>
              <a:ahLst/>
              <a:cxnLst/>
              <a:rect l="l" t="t" r="r" b="b"/>
              <a:pathLst>
                <a:path w="448309" h="448310">
                  <a:moveTo>
                    <a:pt x="448055" y="224028"/>
                  </a:moveTo>
                  <a:lnTo>
                    <a:pt x="443503" y="178886"/>
                  </a:lnTo>
                  <a:lnTo>
                    <a:pt x="430446" y="136838"/>
                  </a:lnTo>
                  <a:lnTo>
                    <a:pt x="409787" y="98784"/>
                  </a:lnTo>
                  <a:lnTo>
                    <a:pt x="382428" y="65627"/>
                  </a:lnTo>
                  <a:lnTo>
                    <a:pt x="349271" y="38268"/>
                  </a:lnTo>
                  <a:lnTo>
                    <a:pt x="311217" y="17609"/>
                  </a:lnTo>
                  <a:lnTo>
                    <a:pt x="269169" y="4552"/>
                  </a:lnTo>
                  <a:lnTo>
                    <a:pt x="224027" y="0"/>
                  </a:lnTo>
                  <a:lnTo>
                    <a:pt x="178886" y="4552"/>
                  </a:lnTo>
                  <a:lnTo>
                    <a:pt x="136838" y="17609"/>
                  </a:lnTo>
                  <a:lnTo>
                    <a:pt x="98784" y="38268"/>
                  </a:lnTo>
                  <a:lnTo>
                    <a:pt x="65627" y="65627"/>
                  </a:lnTo>
                  <a:lnTo>
                    <a:pt x="38268" y="98784"/>
                  </a:lnTo>
                  <a:lnTo>
                    <a:pt x="17609" y="136838"/>
                  </a:lnTo>
                  <a:lnTo>
                    <a:pt x="4552" y="178886"/>
                  </a:lnTo>
                  <a:lnTo>
                    <a:pt x="0" y="224028"/>
                  </a:lnTo>
                  <a:lnTo>
                    <a:pt x="4552" y="269169"/>
                  </a:lnTo>
                  <a:lnTo>
                    <a:pt x="17609" y="311217"/>
                  </a:lnTo>
                  <a:lnTo>
                    <a:pt x="38268" y="349271"/>
                  </a:lnTo>
                  <a:lnTo>
                    <a:pt x="65627" y="382428"/>
                  </a:lnTo>
                  <a:lnTo>
                    <a:pt x="98784" y="409787"/>
                  </a:lnTo>
                  <a:lnTo>
                    <a:pt x="136838" y="430446"/>
                  </a:lnTo>
                  <a:lnTo>
                    <a:pt x="178886" y="443503"/>
                  </a:lnTo>
                  <a:lnTo>
                    <a:pt x="224027" y="448056"/>
                  </a:lnTo>
                  <a:lnTo>
                    <a:pt x="269169" y="443503"/>
                  </a:lnTo>
                  <a:lnTo>
                    <a:pt x="311217" y="430446"/>
                  </a:lnTo>
                  <a:lnTo>
                    <a:pt x="349271" y="409787"/>
                  </a:lnTo>
                  <a:lnTo>
                    <a:pt x="382428" y="382428"/>
                  </a:lnTo>
                  <a:lnTo>
                    <a:pt x="409787" y="349271"/>
                  </a:lnTo>
                  <a:lnTo>
                    <a:pt x="430446" y="311217"/>
                  </a:lnTo>
                  <a:lnTo>
                    <a:pt x="443503" y="269169"/>
                  </a:lnTo>
                  <a:lnTo>
                    <a:pt x="448055" y="22402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4" name="object 23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202168" y="5231891"/>
              <a:ext cx="371855" cy="379475"/>
            </a:xfrm>
            <a:prstGeom prst="rect">
              <a:avLst/>
            </a:prstGeom>
          </p:spPr>
        </p:pic>
        <p:sp>
          <p:nvSpPr>
            <p:cNvPr id="235" name="object 235"/>
            <p:cNvSpPr/>
            <p:nvPr/>
          </p:nvSpPr>
          <p:spPr>
            <a:xfrm>
              <a:off x="7601712" y="4579619"/>
              <a:ext cx="448309" cy="448309"/>
            </a:xfrm>
            <a:custGeom>
              <a:avLst/>
              <a:gdLst/>
              <a:ahLst/>
              <a:cxnLst/>
              <a:rect l="l" t="t" r="r" b="b"/>
              <a:pathLst>
                <a:path w="448309" h="448310">
                  <a:moveTo>
                    <a:pt x="224028" y="0"/>
                  </a:moveTo>
                  <a:lnTo>
                    <a:pt x="178886" y="4552"/>
                  </a:lnTo>
                  <a:lnTo>
                    <a:pt x="136838" y="17609"/>
                  </a:lnTo>
                  <a:lnTo>
                    <a:pt x="98784" y="38268"/>
                  </a:lnTo>
                  <a:lnTo>
                    <a:pt x="65627" y="65627"/>
                  </a:lnTo>
                  <a:lnTo>
                    <a:pt x="38268" y="98784"/>
                  </a:lnTo>
                  <a:lnTo>
                    <a:pt x="17609" y="136838"/>
                  </a:lnTo>
                  <a:lnTo>
                    <a:pt x="4552" y="178886"/>
                  </a:lnTo>
                  <a:lnTo>
                    <a:pt x="0" y="224027"/>
                  </a:lnTo>
                  <a:lnTo>
                    <a:pt x="4552" y="269169"/>
                  </a:lnTo>
                  <a:lnTo>
                    <a:pt x="17609" y="311217"/>
                  </a:lnTo>
                  <a:lnTo>
                    <a:pt x="38268" y="349271"/>
                  </a:lnTo>
                  <a:lnTo>
                    <a:pt x="65627" y="382428"/>
                  </a:lnTo>
                  <a:lnTo>
                    <a:pt x="98784" y="409787"/>
                  </a:lnTo>
                  <a:lnTo>
                    <a:pt x="136838" y="430446"/>
                  </a:lnTo>
                  <a:lnTo>
                    <a:pt x="178886" y="443503"/>
                  </a:lnTo>
                  <a:lnTo>
                    <a:pt x="224028" y="448055"/>
                  </a:lnTo>
                  <a:lnTo>
                    <a:pt x="269169" y="443503"/>
                  </a:lnTo>
                  <a:lnTo>
                    <a:pt x="311217" y="430446"/>
                  </a:lnTo>
                  <a:lnTo>
                    <a:pt x="349271" y="409787"/>
                  </a:lnTo>
                  <a:lnTo>
                    <a:pt x="382428" y="382428"/>
                  </a:lnTo>
                  <a:lnTo>
                    <a:pt x="409787" y="349271"/>
                  </a:lnTo>
                  <a:lnTo>
                    <a:pt x="430446" y="311217"/>
                  </a:lnTo>
                  <a:lnTo>
                    <a:pt x="443503" y="269169"/>
                  </a:lnTo>
                  <a:lnTo>
                    <a:pt x="448056" y="224027"/>
                  </a:lnTo>
                  <a:lnTo>
                    <a:pt x="443503" y="178886"/>
                  </a:lnTo>
                  <a:lnTo>
                    <a:pt x="430446" y="136838"/>
                  </a:lnTo>
                  <a:lnTo>
                    <a:pt x="409787" y="98784"/>
                  </a:lnTo>
                  <a:lnTo>
                    <a:pt x="382428" y="65627"/>
                  </a:lnTo>
                  <a:lnTo>
                    <a:pt x="349271" y="38268"/>
                  </a:lnTo>
                  <a:lnTo>
                    <a:pt x="311217" y="17609"/>
                  </a:lnTo>
                  <a:lnTo>
                    <a:pt x="269169" y="4552"/>
                  </a:lnTo>
                  <a:lnTo>
                    <a:pt x="224028" y="0"/>
                  </a:lnTo>
                  <a:close/>
                </a:path>
              </a:pathLst>
            </a:custGeom>
            <a:solidFill>
              <a:srgbClr val="3385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7601712" y="4579619"/>
              <a:ext cx="448309" cy="448309"/>
            </a:xfrm>
            <a:custGeom>
              <a:avLst/>
              <a:gdLst/>
              <a:ahLst/>
              <a:cxnLst/>
              <a:rect l="l" t="t" r="r" b="b"/>
              <a:pathLst>
                <a:path w="448309" h="448310">
                  <a:moveTo>
                    <a:pt x="448056" y="224027"/>
                  </a:moveTo>
                  <a:lnTo>
                    <a:pt x="443503" y="178886"/>
                  </a:lnTo>
                  <a:lnTo>
                    <a:pt x="430446" y="136838"/>
                  </a:lnTo>
                  <a:lnTo>
                    <a:pt x="409787" y="98784"/>
                  </a:lnTo>
                  <a:lnTo>
                    <a:pt x="382428" y="65627"/>
                  </a:lnTo>
                  <a:lnTo>
                    <a:pt x="349271" y="38268"/>
                  </a:lnTo>
                  <a:lnTo>
                    <a:pt x="311217" y="17609"/>
                  </a:lnTo>
                  <a:lnTo>
                    <a:pt x="269169" y="4552"/>
                  </a:lnTo>
                  <a:lnTo>
                    <a:pt x="224028" y="0"/>
                  </a:lnTo>
                  <a:lnTo>
                    <a:pt x="178886" y="4552"/>
                  </a:lnTo>
                  <a:lnTo>
                    <a:pt x="136838" y="17609"/>
                  </a:lnTo>
                  <a:lnTo>
                    <a:pt x="98784" y="38268"/>
                  </a:lnTo>
                  <a:lnTo>
                    <a:pt x="65627" y="65627"/>
                  </a:lnTo>
                  <a:lnTo>
                    <a:pt x="38268" y="98784"/>
                  </a:lnTo>
                  <a:lnTo>
                    <a:pt x="17609" y="136838"/>
                  </a:lnTo>
                  <a:lnTo>
                    <a:pt x="4552" y="178886"/>
                  </a:lnTo>
                  <a:lnTo>
                    <a:pt x="0" y="224027"/>
                  </a:lnTo>
                  <a:lnTo>
                    <a:pt x="4552" y="269169"/>
                  </a:lnTo>
                  <a:lnTo>
                    <a:pt x="17609" y="311217"/>
                  </a:lnTo>
                  <a:lnTo>
                    <a:pt x="38268" y="349271"/>
                  </a:lnTo>
                  <a:lnTo>
                    <a:pt x="65627" y="382428"/>
                  </a:lnTo>
                  <a:lnTo>
                    <a:pt x="98784" y="409787"/>
                  </a:lnTo>
                  <a:lnTo>
                    <a:pt x="136838" y="430446"/>
                  </a:lnTo>
                  <a:lnTo>
                    <a:pt x="178886" y="443503"/>
                  </a:lnTo>
                  <a:lnTo>
                    <a:pt x="224028" y="448055"/>
                  </a:lnTo>
                  <a:lnTo>
                    <a:pt x="269169" y="443503"/>
                  </a:lnTo>
                  <a:lnTo>
                    <a:pt x="311217" y="430446"/>
                  </a:lnTo>
                  <a:lnTo>
                    <a:pt x="349271" y="409787"/>
                  </a:lnTo>
                  <a:lnTo>
                    <a:pt x="382428" y="382428"/>
                  </a:lnTo>
                  <a:lnTo>
                    <a:pt x="409787" y="349271"/>
                  </a:lnTo>
                  <a:lnTo>
                    <a:pt x="430446" y="311217"/>
                  </a:lnTo>
                  <a:lnTo>
                    <a:pt x="443503" y="269169"/>
                  </a:lnTo>
                  <a:lnTo>
                    <a:pt x="448056" y="22402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7" name="object 23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639812" y="4649723"/>
              <a:ext cx="371855" cy="379475"/>
            </a:xfrm>
            <a:prstGeom prst="rect">
              <a:avLst/>
            </a:prstGeom>
          </p:spPr>
        </p:pic>
        <p:sp>
          <p:nvSpPr>
            <p:cNvPr id="238" name="object 238"/>
            <p:cNvSpPr/>
            <p:nvPr/>
          </p:nvSpPr>
          <p:spPr>
            <a:xfrm>
              <a:off x="9922764" y="3415283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79" h="448310">
                  <a:moveTo>
                    <a:pt x="224789" y="0"/>
                  </a:moveTo>
                  <a:lnTo>
                    <a:pt x="179470" y="4552"/>
                  </a:lnTo>
                  <a:lnTo>
                    <a:pt x="137267" y="17609"/>
                  </a:lnTo>
                  <a:lnTo>
                    <a:pt x="99082" y="38268"/>
                  </a:lnTo>
                  <a:lnTo>
                    <a:pt x="65817" y="65627"/>
                  </a:lnTo>
                  <a:lnTo>
                    <a:pt x="38375" y="98784"/>
                  </a:lnTo>
                  <a:lnTo>
                    <a:pt x="17656" y="136838"/>
                  </a:lnTo>
                  <a:lnTo>
                    <a:pt x="4564" y="178886"/>
                  </a:lnTo>
                  <a:lnTo>
                    <a:pt x="0" y="224027"/>
                  </a:lnTo>
                  <a:lnTo>
                    <a:pt x="4564" y="269169"/>
                  </a:lnTo>
                  <a:lnTo>
                    <a:pt x="17656" y="311217"/>
                  </a:lnTo>
                  <a:lnTo>
                    <a:pt x="38375" y="349271"/>
                  </a:lnTo>
                  <a:lnTo>
                    <a:pt x="65817" y="382428"/>
                  </a:lnTo>
                  <a:lnTo>
                    <a:pt x="99082" y="409787"/>
                  </a:lnTo>
                  <a:lnTo>
                    <a:pt x="137267" y="430446"/>
                  </a:lnTo>
                  <a:lnTo>
                    <a:pt x="179470" y="443503"/>
                  </a:lnTo>
                  <a:lnTo>
                    <a:pt x="224789" y="448055"/>
                  </a:lnTo>
                  <a:lnTo>
                    <a:pt x="270109" y="443503"/>
                  </a:lnTo>
                  <a:lnTo>
                    <a:pt x="312312" y="430446"/>
                  </a:lnTo>
                  <a:lnTo>
                    <a:pt x="350497" y="409787"/>
                  </a:lnTo>
                  <a:lnTo>
                    <a:pt x="383762" y="382428"/>
                  </a:lnTo>
                  <a:lnTo>
                    <a:pt x="411204" y="349271"/>
                  </a:lnTo>
                  <a:lnTo>
                    <a:pt x="431923" y="311217"/>
                  </a:lnTo>
                  <a:lnTo>
                    <a:pt x="445015" y="269169"/>
                  </a:lnTo>
                  <a:lnTo>
                    <a:pt x="449579" y="224027"/>
                  </a:lnTo>
                  <a:lnTo>
                    <a:pt x="445015" y="178886"/>
                  </a:lnTo>
                  <a:lnTo>
                    <a:pt x="431923" y="136838"/>
                  </a:lnTo>
                  <a:lnTo>
                    <a:pt x="411204" y="98784"/>
                  </a:lnTo>
                  <a:lnTo>
                    <a:pt x="383762" y="65627"/>
                  </a:lnTo>
                  <a:lnTo>
                    <a:pt x="350497" y="38268"/>
                  </a:lnTo>
                  <a:lnTo>
                    <a:pt x="312312" y="17609"/>
                  </a:lnTo>
                  <a:lnTo>
                    <a:pt x="270109" y="4552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3385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9922764" y="3415283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79" h="448310">
                  <a:moveTo>
                    <a:pt x="449579" y="224027"/>
                  </a:moveTo>
                  <a:lnTo>
                    <a:pt x="445015" y="178886"/>
                  </a:lnTo>
                  <a:lnTo>
                    <a:pt x="431923" y="136838"/>
                  </a:lnTo>
                  <a:lnTo>
                    <a:pt x="411204" y="98784"/>
                  </a:lnTo>
                  <a:lnTo>
                    <a:pt x="383762" y="65627"/>
                  </a:lnTo>
                  <a:lnTo>
                    <a:pt x="350497" y="38268"/>
                  </a:lnTo>
                  <a:lnTo>
                    <a:pt x="312312" y="17609"/>
                  </a:lnTo>
                  <a:lnTo>
                    <a:pt x="270109" y="4552"/>
                  </a:lnTo>
                  <a:lnTo>
                    <a:pt x="224789" y="0"/>
                  </a:lnTo>
                  <a:lnTo>
                    <a:pt x="179470" y="4552"/>
                  </a:lnTo>
                  <a:lnTo>
                    <a:pt x="137267" y="17609"/>
                  </a:lnTo>
                  <a:lnTo>
                    <a:pt x="99082" y="38268"/>
                  </a:lnTo>
                  <a:lnTo>
                    <a:pt x="65817" y="65627"/>
                  </a:lnTo>
                  <a:lnTo>
                    <a:pt x="38375" y="98784"/>
                  </a:lnTo>
                  <a:lnTo>
                    <a:pt x="17656" y="136838"/>
                  </a:lnTo>
                  <a:lnTo>
                    <a:pt x="4564" y="178886"/>
                  </a:lnTo>
                  <a:lnTo>
                    <a:pt x="0" y="224027"/>
                  </a:lnTo>
                  <a:lnTo>
                    <a:pt x="4564" y="269169"/>
                  </a:lnTo>
                  <a:lnTo>
                    <a:pt x="17656" y="311217"/>
                  </a:lnTo>
                  <a:lnTo>
                    <a:pt x="38375" y="349271"/>
                  </a:lnTo>
                  <a:lnTo>
                    <a:pt x="65817" y="382428"/>
                  </a:lnTo>
                  <a:lnTo>
                    <a:pt x="99082" y="409787"/>
                  </a:lnTo>
                  <a:lnTo>
                    <a:pt x="137267" y="430446"/>
                  </a:lnTo>
                  <a:lnTo>
                    <a:pt x="179470" y="443503"/>
                  </a:lnTo>
                  <a:lnTo>
                    <a:pt x="224789" y="448055"/>
                  </a:lnTo>
                  <a:lnTo>
                    <a:pt x="270109" y="443503"/>
                  </a:lnTo>
                  <a:lnTo>
                    <a:pt x="312312" y="430446"/>
                  </a:lnTo>
                  <a:lnTo>
                    <a:pt x="350497" y="409787"/>
                  </a:lnTo>
                  <a:lnTo>
                    <a:pt x="383762" y="382428"/>
                  </a:lnTo>
                  <a:lnTo>
                    <a:pt x="411204" y="349271"/>
                  </a:lnTo>
                  <a:lnTo>
                    <a:pt x="431923" y="311217"/>
                  </a:lnTo>
                  <a:lnTo>
                    <a:pt x="445015" y="269169"/>
                  </a:lnTo>
                  <a:lnTo>
                    <a:pt x="449579" y="22402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0" name="object 24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960864" y="3485387"/>
              <a:ext cx="371855" cy="379475"/>
            </a:xfrm>
            <a:prstGeom prst="rect">
              <a:avLst/>
            </a:prstGeom>
          </p:spPr>
        </p:pic>
        <p:sp>
          <p:nvSpPr>
            <p:cNvPr id="241" name="object 241"/>
            <p:cNvSpPr/>
            <p:nvPr/>
          </p:nvSpPr>
          <p:spPr>
            <a:xfrm>
              <a:off x="9334500" y="3410711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224790" y="0"/>
                  </a:move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90" y="449580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89"/>
                  </a:ln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90" y="0"/>
                  </a:lnTo>
                  <a:close/>
                </a:path>
              </a:pathLst>
            </a:custGeom>
            <a:solidFill>
              <a:srgbClr val="3385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9334500" y="3410711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449579" y="224789"/>
                  </a:move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90" y="0"/>
                  </a:ln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90" y="449580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3" name="object 24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72600" y="3480815"/>
              <a:ext cx="371855" cy="380999"/>
            </a:xfrm>
            <a:prstGeom prst="rect">
              <a:avLst/>
            </a:prstGeom>
          </p:spPr>
        </p:pic>
        <p:sp>
          <p:nvSpPr>
            <p:cNvPr id="244" name="object 244"/>
            <p:cNvSpPr/>
            <p:nvPr/>
          </p:nvSpPr>
          <p:spPr>
            <a:xfrm>
              <a:off x="9326880" y="3997451"/>
              <a:ext cx="448309" cy="448309"/>
            </a:xfrm>
            <a:custGeom>
              <a:avLst/>
              <a:gdLst/>
              <a:ahLst/>
              <a:cxnLst/>
              <a:rect l="l" t="t" r="r" b="b"/>
              <a:pathLst>
                <a:path w="448309" h="448310">
                  <a:moveTo>
                    <a:pt x="224027" y="0"/>
                  </a:moveTo>
                  <a:lnTo>
                    <a:pt x="178886" y="4552"/>
                  </a:lnTo>
                  <a:lnTo>
                    <a:pt x="136838" y="17609"/>
                  </a:lnTo>
                  <a:lnTo>
                    <a:pt x="98784" y="38268"/>
                  </a:lnTo>
                  <a:lnTo>
                    <a:pt x="65627" y="65627"/>
                  </a:lnTo>
                  <a:lnTo>
                    <a:pt x="38268" y="98784"/>
                  </a:lnTo>
                  <a:lnTo>
                    <a:pt x="17609" y="136838"/>
                  </a:lnTo>
                  <a:lnTo>
                    <a:pt x="4552" y="178886"/>
                  </a:lnTo>
                  <a:lnTo>
                    <a:pt x="0" y="224028"/>
                  </a:lnTo>
                  <a:lnTo>
                    <a:pt x="4552" y="269169"/>
                  </a:lnTo>
                  <a:lnTo>
                    <a:pt x="17609" y="311217"/>
                  </a:lnTo>
                  <a:lnTo>
                    <a:pt x="38268" y="349271"/>
                  </a:lnTo>
                  <a:lnTo>
                    <a:pt x="65627" y="382428"/>
                  </a:lnTo>
                  <a:lnTo>
                    <a:pt x="98784" y="409787"/>
                  </a:lnTo>
                  <a:lnTo>
                    <a:pt x="136838" y="430446"/>
                  </a:lnTo>
                  <a:lnTo>
                    <a:pt x="178886" y="443503"/>
                  </a:lnTo>
                  <a:lnTo>
                    <a:pt x="224027" y="448056"/>
                  </a:lnTo>
                  <a:lnTo>
                    <a:pt x="269169" y="443503"/>
                  </a:lnTo>
                  <a:lnTo>
                    <a:pt x="311217" y="430446"/>
                  </a:lnTo>
                  <a:lnTo>
                    <a:pt x="349271" y="409787"/>
                  </a:lnTo>
                  <a:lnTo>
                    <a:pt x="382428" y="382428"/>
                  </a:lnTo>
                  <a:lnTo>
                    <a:pt x="409787" y="349271"/>
                  </a:lnTo>
                  <a:lnTo>
                    <a:pt x="430446" y="311217"/>
                  </a:lnTo>
                  <a:lnTo>
                    <a:pt x="443503" y="269169"/>
                  </a:lnTo>
                  <a:lnTo>
                    <a:pt x="448055" y="224028"/>
                  </a:lnTo>
                  <a:lnTo>
                    <a:pt x="443503" y="178886"/>
                  </a:lnTo>
                  <a:lnTo>
                    <a:pt x="430446" y="136838"/>
                  </a:lnTo>
                  <a:lnTo>
                    <a:pt x="409787" y="98784"/>
                  </a:lnTo>
                  <a:lnTo>
                    <a:pt x="382428" y="65627"/>
                  </a:lnTo>
                  <a:lnTo>
                    <a:pt x="349271" y="38268"/>
                  </a:lnTo>
                  <a:lnTo>
                    <a:pt x="311217" y="17609"/>
                  </a:lnTo>
                  <a:lnTo>
                    <a:pt x="269169" y="4552"/>
                  </a:lnTo>
                  <a:lnTo>
                    <a:pt x="224027" y="0"/>
                  </a:lnTo>
                  <a:close/>
                </a:path>
              </a:pathLst>
            </a:custGeom>
            <a:solidFill>
              <a:srgbClr val="3385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9326880" y="3997451"/>
              <a:ext cx="448309" cy="448309"/>
            </a:xfrm>
            <a:custGeom>
              <a:avLst/>
              <a:gdLst/>
              <a:ahLst/>
              <a:cxnLst/>
              <a:rect l="l" t="t" r="r" b="b"/>
              <a:pathLst>
                <a:path w="448309" h="448310">
                  <a:moveTo>
                    <a:pt x="448055" y="224028"/>
                  </a:moveTo>
                  <a:lnTo>
                    <a:pt x="443503" y="178886"/>
                  </a:lnTo>
                  <a:lnTo>
                    <a:pt x="430446" y="136838"/>
                  </a:lnTo>
                  <a:lnTo>
                    <a:pt x="409787" y="98784"/>
                  </a:lnTo>
                  <a:lnTo>
                    <a:pt x="382428" y="65627"/>
                  </a:lnTo>
                  <a:lnTo>
                    <a:pt x="349271" y="38268"/>
                  </a:lnTo>
                  <a:lnTo>
                    <a:pt x="311217" y="17609"/>
                  </a:lnTo>
                  <a:lnTo>
                    <a:pt x="269169" y="4552"/>
                  </a:lnTo>
                  <a:lnTo>
                    <a:pt x="224027" y="0"/>
                  </a:lnTo>
                  <a:lnTo>
                    <a:pt x="178886" y="4552"/>
                  </a:lnTo>
                  <a:lnTo>
                    <a:pt x="136838" y="17609"/>
                  </a:lnTo>
                  <a:lnTo>
                    <a:pt x="98784" y="38268"/>
                  </a:lnTo>
                  <a:lnTo>
                    <a:pt x="65627" y="65627"/>
                  </a:lnTo>
                  <a:lnTo>
                    <a:pt x="38268" y="98784"/>
                  </a:lnTo>
                  <a:lnTo>
                    <a:pt x="17609" y="136838"/>
                  </a:lnTo>
                  <a:lnTo>
                    <a:pt x="4552" y="178886"/>
                  </a:lnTo>
                  <a:lnTo>
                    <a:pt x="0" y="224028"/>
                  </a:lnTo>
                  <a:lnTo>
                    <a:pt x="4552" y="269169"/>
                  </a:lnTo>
                  <a:lnTo>
                    <a:pt x="17609" y="311217"/>
                  </a:lnTo>
                  <a:lnTo>
                    <a:pt x="38268" y="349271"/>
                  </a:lnTo>
                  <a:lnTo>
                    <a:pt x="65627" y="382428"/>
                  </a:lnTo>
                  <a:lnTo>
                    <a:pt x="98784" y="409787"/>
                  </a:lnTo>
                  <a:lnTo>
                    <a:pt x="136838" y="430446"/>
                  </a:lnTo>
                  <a:lnTo>
                    <a:pt x="178886" y="443503"/>
                  </a:lnTo>
                  <a:lnTo>
                    <a:pt x="224027" y="448056"/>
                  </a:lnTo>
                  <a:lnTo>
                    <a:pt x="269169" y="443503"/>
                  </a:lnTo>
                  <a:lnTo>
                    <a:pt x="311217" y="430446"/>
                  </a:lnTo>
                  <a:lnTo>
                    <a:pt x="349271" y="409787"/>
                  </a:lnTo>
                  <a:lnTo>
                    <a:pt x="382428" y="382428"/>
                  </a:lnTo>
                  <a:lnTo>
                    <a:pt x="409787" y="349271"/>
                  </a:lnTo>
                  <a:lnTo>
                    <a:pt x="430446" y="311217"/>
                  </a:lnTo>
                  <a:lnTo>
                    <a:pt x="443503" y="269169"/>
                  </a:lnTo>
                  <a:lnTo>
                    <a:pt x="448055" y="22402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6" name="object 24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64980" y="4067555"/>
              <a:ext cx="371855" cy="381000"/>
            </a:xfrm>
            <a:prstGeom prst="rect">
              <a:avLst/>
            </a:prstGeom>
          </p:spPr>
        </p:pic>
        <p:sp>
          <p:nvSpPr>
            <p:cNvPr id="247" name="object 247"/>
            <p:cNvSpPr/>
            <p:nvPr/>
          </p:nvSpPr>
          <p:spPr>
            <a:xfrm>
              <a:off x="8727948" y="4568951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224790" y="0"/>
                  </a:move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90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90" y="449580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90"/>
                  </a:ln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90" y="0"/>
                  </a:lnTo>
                  <a:close/>
                </a:path>
              </a:pathLst>
            </a:custGeom>
            <a:solidFill>
              <a:srgbClr val="3385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8727948" y="4568951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449579" y="224790"/>
                  </a:move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90" y="0"/>
                  </a:ln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90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90" y="449580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9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9" name="object 24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766048" y="4639055"/>
              <a:ext cx="373379" cy="381000"/>
            </a:xfrm>
            <a:prstGeom prst="rect">
              <a:avLst/>
            </a:prstGeom>
          </p:spPr>
        </p:pic>
        <p:sp>
          <p:nvSpPr>
            <p:cNvPr id="250" name="object 250"/>
            <p:cNvSpPr/>
            <p:nvPr/>
          </p:nvSpPr>
          <p:spPr>
            <a:xfrm>
              <a:off x="10485120" y="5151119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09" h="449579">
                  <a:moveTo>
                    <a:pt x="224027" y="0"/>
                  </a:move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89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79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5" y="224789"/>
                  </a:ln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10485120" y="5151119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09" h="449579">
                  <a:moveTo>
                    <a:pt x="448055" y="224789"/>
                  </a:move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89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79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5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2" name="object 25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523220" y="5222747"/>
              <a:ext cx="371855" cy="379475"/>
            </a:xfrm>
            <a:prstGeom prst="rect">
              <a:avLst/>
            </a:prstGeom>
          </p:spPr>
        </p:pic>
        <p:sp>
          <p:nvSpPr>
            <p:cNvPr id="253" name="object 253"/>
            <p:cNvSpPr/>
            <p:nvPr/>
          </p:nvSpPr>
          <p:spPr>
            <a:xfrm>
              <a:off x="11622024" y="5740907"/>
              <a:ext cx="448309" cy="448309"/>
            </a:xfrm>
            <a:custGeom>
              <a:avLst/>
              <a:gdLst/>
              <a:ahLst/>
              <a:cxnLst/>
              <a:rect l="l" t="t" r="r" b="b"/>
              <a:pathLst>
                <a:path w="448309" h="448310">
                  <a:moveTo>
                    <a:pt x="224027" y="0"/>
                  </a:moveTo>
                  <a:lnTo>
                    <a:pt x="178886" y="4551"/>
                  </a:lnTo>
                  <a:lnTo>
                    <a:pt x="136838" y="17605"/>
                  </a:lnTo>
                  <a:lnTo>
                    <a:pt x="98784" y="38261"/>
                  </a:lnTo>
                  <a:lnTo>
                    <a:pt x="65627" y="65617"/>
                  </a:lnTo>
                  <a:lnTo>
                    <a:pt x="38268" y="98773"/>
                  </a:lnTo>
                  <a:lnTo>
                    <a:pt x="17609" y="136827"/>
                  </a:lnTo>
                  <a:lnTo>
                    <a:pt x="4552" y="178879"/>
                  </a:lnTo>
                  <a:lnTo>
                    <a:pt x="0" y="224027"/>
                  </a:lnTo>
                  <a:lnTo>
                    <a:pt x="4552" y="269176"/>
                  </a:lnTo>
                  <a:lnTo>
                    <a:pt x="17609" y="311228"/>
                  </a:lnTo>
                  <a:lnTo>
                    <a:pt x="38268" y="349282"/>
                  </a:lnTo>
                  <a:lnTo>
                    <a:pt x="65627" y="382438"/>
                  </a:lnTo>
                  <a:lnTo>
                    <a:pt x="98784" y="409794"/>
                  </a:lnTo>
                  <a:lnTo>
                    <a:pt x="136838" y="430450"/>
                  </a:lnTo>
                  <a:lnTo>
                    <a:pt x="178886" y="443504"/>
                  </a:lnTo>
                  <a:lnTo>
                    <a:pt x="224027" y="448055"/>
                  </a:lnTo>
                  <a:lnTo>
                    <a:pt x="269169" y="443504"/>
                  </a:lnTo>
                  <a:lnTo>
                    <a:pt x="311217" y="430450"/>
                  </a:lnTo>
                  <a:lnTo>
                    <a:pt x="349271" y="409794"/>
                  </a:lnTo>
                  <a:lnTo>
                    <a:pt x="382428" y="382438"/>
                  </a:lnTo>
                  <a:lnTo>
                    <a:pt x="409787" y="349282"/>
                  </a:lnTo>
                  <a:lnTo>
                    <a:pt x="430446" y="311228"/>
                  </a:lnTo>
                  <a:lnTo>
                    <a:pt x="443503" y="269176"/>
                  </a:lnTo>
                  <a:lnTo>
                    <a:pt x="448055" y="224027"/>
                  </a:lnTo>
                  <a:lnTo>
                    <a:pt x="443503" y="178879"/>
                  </a:lnTo>
                  <a:lnTo>
                    <a:pt x="430446" y="136827"/>
                  </a:lnTo>
                  <a:lnTo>
                    <a:pt x="409787" y="98773"/>
                  </a:lnTo>
                  <a:lnTo>
                    <a:pt x="382428" y="65617"/>
                  </a:lnTo>
                  <a:lnTo>
                    <a:pt x="349271" y="38261"/>
                  </a:lnTo>
                  <a:lnTo>
                    <a:pt x="311217" y="17605"/>
                  </a:lnTo>
                  <a:lnTo>
                    <a:pt x="269169" y="4551"/>
                  </a:lnTo>
                  <a:lnTo>
                    <a:pt x="2240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11622024" y="5740907"/>
              <a:ext cx="448309" cy="448309"/>
            </a:xfrm>
            <a:custGeom>
              <a:avLst/>
              <a:gdLst/>
              <a:ahLst/>
              <a:cxnLst/>
              <a:rect l="l" t="t" r="r" b="b"/>
              <a:pathLst>
                <a:path w="448309" h="448310">
                  <a:moveTo>
                    <a:pt x="448055" y="224027"/>
                  </a:moveTo>
                  <a:lnTo>
                    <a:pt x="443503" y="178879"/>
                  </a:lnTo>
                  <a:lnTo>
                    <a:pt x="430446" y="136827"/>
                  </a:lnTo>
                  <a:lnTo>
                    <a:pt x="409787" y="98773"/>
                  </a:lnTo>
                  <a:lnTo>
                    <a:pt x="382428" y="65617"/>
                  </a:lnTo>
                  <a:lnTo>
                    <a:pt x="349271" y="38261"/>
                  </a:lnTo>
                  <a:lnTo>
                    <a:pt x="311217" y="17605"/>
                  </a:lnTo>
                  <a:lnTo>
                    <a:pt x="269169" y="4551"/>
                  </a:lnTo>
                  <a:lnTo>
                    <a:pt x="224027" y="0"/>
                  </a:lnTo>
                  <a:lnTo>
                    <a:pt x="178886" y="4551"/>
                  </a:lnTo>
                  <a:lnTo>
                    <a:pt x="136838" y="17605"/>
                  </a:lnTo>
                  <a:lnTo>
                    <a:pt x="98784" y="38261"/>
                  </a:lnTo>
                  <a:lnTo>
                    <a:pt x="65627" y="65617"/>
                  </a:lnTo>
                  <a:lnTo>
                    <a:pt x="38268" y="98773"/>
                  </a:lnTo>
                  <a:lnTo>
                    <a:pt x="17609" y="136827"/>
                  </a:lnTo>
                  <a:lnTo>
                    <a:pt x="4552" y="178879"/>
                  </a:lnTo>
                  <a:lnTo>
                    <a:pt x="0" y="224027"/>
                  </a:lnTo>
                  <a:lnTo>
                    <a:pt x="4552" y="269176"/>
                  </a:lnTo>
                  <a:lnTo>
                    <a:pt x="17609" y="311228"/>
                  </a:lnTo>
                  <a:lnTo>
                    <a:pt x="38268" y="349282"/>
                  </a:lnTo>
                  <a:lnTo>
                    <a:pt x="65627" y="382438"/>
                  </a:lnTo>
                  <a:lnTo>
                    <a:pt x="98784" y="409794"/>
                  </a:lnTo>
                  <a:lnTo>
                    <a:pt x="136838" y="430450"/>
                  </a:lnTo>
                  <a:lnTo>
                    <a:pt x="178886" y="443504"/>
                  </a:lnTo>
                  <a:lnTo>
                    <a:pt x="224027" y="448055"/>
                  </a:lnTo>
                  <a:lnTo>
                    <a:pt x="269169" y="443504"/>
                  </a:lnTo>
                  <a:lnTo>
                    <a:pt x="311217" y="430450"/>
                  </a:lnTo>
                  <a:lnTo>
                    <a:pt x="349271" y="409794"/>
                  </a:lnTo>
                  <a:lnTo>
                    <a:pt x="382428" y="382438"/>
                  </a:lnTo>
                  <a:lnTo>
                    <a:pt x="409787" y="349282"/>
                  </a:lnTo>
                  <a:lnTo>
                    <a:pt x="430446" y="311228"/>
                  </a:lnTo>
                  <a:lnTo>
                    <a:pt x="443503" y="269176"/>
                  </a:lnTo>
                  <a:lnTo>
                    <a:pt x="448055" y="224027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5" name="object 25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660124" y="5811011"/>
              <a:ext cx="371855" cy="379475"/>
            </a:xfrm>
            <a:prstGeom prst="rect">
              <a:avLst/>
            </a:prstGeom>
          </p:spPr>
        </p:pic>
        <p:sp>
          <p:nvSpPr>
            <p:cNvPr id="256" name="object 256"/>
            <p:cNvSpPr/>
            <p:nvPr/>
          </p:nvSpPr>
          <p:spPr>
            <a:xfrm>
              <a:off x="9910572" y="5740907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79" h="448310">
                  <a:moveTo>
                    <a:pt x="224789" y="0"/>
                  </a:moveTo>
                  <a:lnTo>
                    <a:pt x="179470" y="4551"/>
                  </a:lnTo>
                  <a:lnTo>
                    <a:pt x="137267" y="17605"/>
                  </a:lnTo>
                  <a:lnTo>
                    <a:pt x="99082" y="38261"/>
                  </a:lnTo>
                  <a:lnTo>
                    <a:pt x="65817" y="65617"/>
                  </a:lnTo>
                  <a:lnTo>
                    <a:pt x="38375" y="98773"/>
                  </a:lnTo>
                  <a:lnTo>
                    <a:pt x="17656" y="136827"/>
                  </a:lnTo>
                  <a:lnTo>
                    <a:pt x="4564" y="178879"/>
                  </a:lnTo>
                  <a:lnTo>
                    <a:pt x="0" y="224027"/>
                  </a:lnTo>
                  <a:lnTo>
                    <a:pt x="4564" y="269176"/>
                  </a:lnTo>
                  <a:lnTo>
                    <a:pt x="17656" y="311228"/>
                  </a:lnTo>
                  <a:lnTo>
                    <a:pt x="38375" y="349282"/>
                  </a:lnTo>
                  <a:lnTo>
                    <a:pt x="65817" y="382438"/>
                  </a:lnTo>
                  <a:lnTo>
                    <a:pt x="99082" y="409794"/>
                  </a:lnTo>
                  <a:lnTo>
                    <a:pt x="137267" y="430450"/>
                  </a:lnTo>
                  <a:lnTo>
                    <a:pt x="179470" y="443504"/>
                  </a:lnTo>
                  <a:lnTo>
                    <a:pt x="224789" y="448055"/>
                  </a:lnTo>
                  <a:lnTo>
                    <a:pt x="270109" y="443504"/>
                  </a:lnTo>
                  <a:lnTo>
                    <a:pt x="312312" y="430450"/>
                  </a:lnTo>
                  <a:lnTo>
                    <a:pt x="350497" y="409794"/>
                  </a:lnTo>
                  <a:lnTo>
                    <a:pt x="383762" y="382438"/>
                  </a:lnTo>
                  <a:lnTo>
                    <a:pt x="411204" y="349282"/>
                  </a:lnTo>
                  <a:lnTo>
                    <a:pt x="431923" y="311228"/>
                  </a:lnTo>
                  <a:lnTo>
                    <a:pt x="445015" y="269176"/>
                  </a:lnTo>
                  <a:lnTo>
                    <a:pt x="449579" y="224027"/>
                  </a:lnTo>
                  <a:lnTo>
                    <a:pt x="445015" y="178879"/>
                  </a:lnTo>
                  <a:lnTo>
                    <a:pt x="431923" y="136827"/>
                  </a:lnTo>
                  <a:lnTo>
                    <a:pt x="411204" y="98773"/>
                  </a:lnTo>
                  <a:lnTo>
                    <a:pt x="383762" y="65617"/>
                  </a:lnTo>
                  <a:lnTo>
                    <a:pt x="350497" y="38261"/>
                  </a:lnTo>
                  <a:lnTo>
                    <a:pt x="312312" y="17605"/>
                  </a:lnTo>
                  <a:lnTo>
                    <a:pt x="270109" y="4551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9910572" y="5740907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79" h="448310">
                  <a:moveTo>
                    <a:pt x="449579" y="224027"/>
                  </a:moveTo>
                  <a:lnTo>
                    <a:pt x="445015" y="178879"/>
                  </a:lnTo>
                  <a:lnTo>
                    <a:pt x="431923" y="136827"/>
                  </a:lnTo>
                  <a:lnTo>
                    <a:pt x="411204" y="98773"/>
                  </a:lnTo>
                  <a:lnTo>
                    <a:pt x="383762" y="65617"/>
                  </a:lnTo>
                  <a:lnTo>
                    <a:pt x="350497" y="38261"/>
                  </a:lnTo>
                  <a:lnTo>
                    <a:pt x="312312" y="17605"/>
                  </a:lnTo>
                  <a:lnTo>
                    <a:pt x="270109" y="4551"/>
                  </a:lnTo>
                  <a:lnTo>
                    <a:pt x="224789" y="0"/>
                  </a:lnTo>
                  <a:lnTo>
                    <a:pt x="179470" y="4551"/>
                  </a:lnTo>
                  <a:lnTo>
                    <a:pt x="137267" y="17605"/>
                  </a:lnTo>
                  <a:lnTo>
                    <a:pt x="99082" y="38261"/>
                  </a:lnTo>
                  <a:lnTo>
                    <a:pt x="65817" y="65617"/>
                  </a:lnTo>
                  <a:lnTo>
                    <a:pt x="38375" y="98773"/>
                  </a:lnTo>
                  <a:lnTo>
                    <a:pt x="17656" y="136827"/>
                  </a:lnTo>
                  <a:lnTo>
                    <a:pt x="4564" y="178879"/>
                  </a:lnTo>
                  <a:lnTo>
                    <a:pt x="0" y="224027"/>
                  </a:lnTo>
                  <a:lnTo>
                    <a:pt x="4564" y="269176"/>
                  </a:lnTo>
                  <a:lnTo>
                    <a:pt x="17656" y="311228"/>
                  </a:lnTo>
                  <a:lnTo>
                    <a:pt x="38375" y="349282"/>
                  </a:lnTo>
                  <a:lnTo>
                    <a:pt x="65817" y="382438"/>
                  </a:lnTo>
                  <a:lnTo>
                    <a:pt x="99082" y="409794"/>
                  </a:lnTo>
                  <a:lnTo>
                    <a:pt x="137267" y="430450"/>
                  </a:lnTo>
                  <a:lnTo>
                    <a:pt x="179470" y="443504"/>
                  </a:lnTo>
                  <a:lnTo>
                    <a:pt x="224789" y="448055"/>
                  </a:lnTo>
                  <a:lnTo>
                    <a:pt x="270109" y="443504"/>
                  </a:lnTo>
                  <a:lnTo>
                    <a:pt x="312312" y="430450"/>
                  </a:lnTo>
                  <a:lnTo>
                    <a:pt x="350497" y="409794"/>
                  </a:lnTo>
                  <a:lnTo>
                    <a:pt x="383762" y="382438"/>
                  </a:lnTo>
                  <a:lnTo>
                    <a:pt x="411204" y="349282"/>
                  </a:lnTo>
                  <a:lnTo>
                    <a:pt x="431923" y="311228"/>
                  </a:lnTo>
                  <a:lnTo>
                    <a:pt x="445015" y="269176"/>
                  </a:lnTo>
                  <a:lnTo>
                    <a:pt x="449579" y="22402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8" name="object 25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948672" y="5811011"/>
              <a:ext cx="371855" cy="379475"/>
            </a:xfrm>
            <a:prstGeom prst="rect">
              <a:avLst/>
            </a:prstGeom>
          </p:spPr>
        </p:pic>
        <p:sp>
          <p:nvSpPr>
            <p:cNvPr id="259" name="object 259"/>
            <p:cNvSpPr/>
            <p:nvPr/>
          </p:nvSpPr>
          <p:spPr>
            <a:xfrm>
              <a:off x="10491216" y="4578095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224789" y="0"/>
                  </a:move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89" y="449579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89"/>
                  </a:ln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10491216" y="4578095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449579" y="224789"/>
                  </a:move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89" y="0"/>
                  </a:ln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89" y="449579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1" name="object 26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530840" y="4648200"/>
              <a:ext cx="371855" cy="381000"/>
            </a:xfrm>
            <a:prstGeom prst="rect">
              <a:avLst/>
            </a:prstGeom>
          </p:spPr>
        </p:pic>
        <p:sp>
          <p:nvSpPr>
            <p:cNvPr id="262" name="object 262"/>
            <p:cNvSpPr/>
            <p:nvPr/>
          </p:nvSpPr>
          <p:spPr>
            <a:xfrm>
              <a:off x="8770620" y="3422903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224789" y="0"/>
                  </a:move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90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89" y="449580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90"/>
                  </a:ln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3385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8770620" y="3422903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449579" y="224790"/>
                  </a:move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89" y="0"/>
                  </a:ln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90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89" y="449580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9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4" name="object 26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08720" y="3493007"/>
              <a:ext cx="371855" cy="381000"/>
            </a:xfrm>
            <a:prstGeom prst="rect">
              <a:avLst/>
            </a:prstGeom>
          </p:spPr>
        </p:pic>
        <p:sp>
          <p:nvSpPr>
            <p:cNvPr id="265" name="object 265"/>
            <p:cNvSpPr/>
            <p:nvPr/>
          </p:nvSpPr>
          <p:spPr>
            <a:xfrm>
              <a:off x="9300972" y="4587239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79" h="448310">
                  <a:moveTo>
                    <a:pt x="224789" y="0"/>
                  </a:moveTo>
                  <a:lnTo>
                    <a:pt x="179470" y="4552"/>
                  </a:lnTo>
                  <a:lnTo>
                    <a:pt x="137267" y="17609"/>
                  </a:lnTo>
                  <a:lnTo>
                    <a:pt x="99082" y="38268"/>
                  </a:lnTo>
                  <a:lnTo>
                    <a:pt x="65817" y="65627"/>
                  </a:lnTo>
                  <a:lnTo>
                    <a:pt x="38375" y="98784"/>
                  </a:lnTo>
                  <a:lnTo>
                    <a:pt x="17656" y="136838"/>
                  </a:lnTo>
                  <a:lnTo>
                    <a:pt x="4564" y="178886"/>
                  </a:lnTo>
                  <a:lnTo>
                    <a:pt x="0" y="224028"/>
                  </a:lnTo>
                  <a:lnTo>
                    <a:pt x="4564" y="269169"/>
                  </a:lnTo>
                  <a:lnTo>
                    <a:pt x="17656" y="311217"/>
                  </a:lnTo>
                  <a:lnTo>
                    <a:pt x="38375" y="349271"/>
                  </a:lnTo>
                  <a:lnTo>
                    <a:pt x="65817" y="382428"/>
                  </a:lnTo>
                  <a:lnTo>
                    <a:pt x="99082" y="409787"/>
                  </a:lnTo>
                  <a:lnTo>
                    <a:pt x="137267" y="430446"/>
                  </a:lnTo>
                  <a:lnTo>
                    <a:pt x="179470" y="443503"/>
                  </a:lnTo>
                  <a:lnTo>
                    <a:pt x="224789" y="448056"/>
                  </a:lnTo>
                  <a:lnTo>
                    <a:pt x="270109" y="443503"/>
                  </a:lnTo>
                  <a:lnTo>
                    <a:pt x="312312" y="430446"/>
                  </a:lnTo>
                  <a:lnTo>
                    <a:pt x="350497" y="409787"/>
                  </a:lnTo>
                  <a:lnTo>
                    <a:pt x="383762" y="382428"/>
                  </a:lnTo>
                  <a:lnTo>
                    <a:pt x="411204" y="349271"/>
                  </a:lnTo>
                  <a:lnTo>
                    <a:pt x="431923" y="311217"/>
                  </a:lnTo>
                  <a:lnTo>
                    <a:pt x="445015" y="269169"/>
                  </a:lnTo>
                  <a:lnTo>
                    <a:pt x="449579" y="224028"/>
                  </a:lnTo>
                  <a:lnTo>
                    <a:pt x="445015" y="178886"/>
                  </a:lnTo>
                  <a:lnTo>
                    <a:pt x="431923" y="136838"/>
                  </a:lnTo>
                  <a:lnTo>
                    <a:pt x="411204" y="98784"/>
                  </a:lnTo>
                  <a:lnTo>
                    <a:pt x="383762" y="65627"/>
                  </a:lnTo>
                  <a:lnTo>
                    <a:pt x="350497" y="38268"/>
                  </a:lnTo>
                  <a:lnTo>
                    <a:pt x="312312" y="17609"/>
                  </a:lnTo>
                  <a:lnTo>
                    <a:pt x="270109" y="4552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3385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9300972" y="4587239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79" h="448310">
                  <a:moveTo>
                    <a:pt x="449579" y="224028"/>
                  </a:moveTo>
                  <a:lnTo>
                    <a:pt x="445015" y="178886"/>
                  </a:lnTo>
                  <a:lnTo>
                    <a:pt x="431923" y="136838"/>
                  </a:lnTo>
                  <a:lnTo>
                    <a:pt x="411204" y="98784"/>
                  </a:lnTo>
                  <a:lnTo>
                    <a:pt x="383762" y="65627"/>
                  </a:lnTo>
                  <a:lnTo>
                    <a:pt x="350497" y="38268"/>
                  </a:lnTo>
                  <a:lnTo>
                    <a:pt x="312312" y="17609"/>
                  </a:lnTo>
                  <a:lnTo>
                    <a:pt x="270109" y="4552"/>
                  </a:lnTo>
                  <a:lnTo>
                    <a:pt x="224789" y="0"/>
                  </a:lnTo>
                  <a:lnTo>
                    <a:pt x="179470" y="4552"/>
                  </a:lnTo>
                  <a:lnTo>
                    <a:pt x="137267" y="17609"/>
                  </a:lnTo>
                  <a:lnTo>
                    <a:pt x="99082" y="38268"/>
                  </a:lnTo>
                  <a:lnTo>
                    <a:pt x="65817" y="65627"/>
                  </a:lnTo>
                  <a:lnTo>
                    <a:pt x="38375" y="98784"/>
                  </a:lnTo>
                  <a:lnTo>
                    <a:pt x="17656" y="136838"/>
                  </a:lnTo>
                  <a:lnTo>
                    <a:pt x="4564" y="178886"/>
                  </a:lnTo>
                  <a:lnTo>
                    <a:pt x="0" y="224028"/>
                  </a:lnTo>
                  <a:lnTo>
                    <a:pt x="4564" y="269169"/>
                  </a:lnTo>
                  <a:lnTo>
                    <a:pt x="17656" y="311217"/>
                  </a:lnTo>
                  <a:lnTo>
                    <a:pt x="38375" y="349271"/>
                  </a:lnTo>
                  <a:lnTo>
                    <a:pt x="65817" y="382428"/>
                  </a:lnTo>
                  <a:lnTo>
                    <a:pt x="99082" y="409787"/>
                  </a:lnTo>
                  <a:lnTo>
                    <a:pt x="137267" y="430446"/>
                  </a:lnTo>
                  <a:lnTo>
                    <a:pt x="179470" y="443503"/>
                  </a:lnTo>
                  <a:lnTo>
                    <a:pt x="224789" y="448056"/>
                  </a:lnTo>
                  <a:lnTo>
                    <a:pt x="270109" y="443503"/>
                  </a:lnTo>
                  <a:lnTo>
                    <a:pt x="312312" y="430446"/>
                  </a:lnTo>
                  <a:lnTo>
                    <a:pt x="350497" y="409787"/>
                  </a:lnTo>
                  <a:lnTo>
                    <a:pt x="383762" y="382428"/>
                  </a:lnTo>
                  <a:lnTo>
                    <a:pt x="411204" y="349271"/>
                  </a:lnTo>
                  <a:lnTo>
                    <a:pt x="431923" y="311217"/>
                  </a:lnTo>
                  <a:lnTo>
                    <a:pt x="445015" y="269169"/>
                  </a:lnTo>
                  <a:lnTo>
                    <a:pt x="449579" y="224028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7" name="object 26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40596" y="4657343"/>
              <a:ext cx="371855" cy="379475"/>
            </a:xfrm>
            <a:prstGeom prst="rect">
              <a:avLst/>
            </a:prstGeom>
          </p:spPr>
        </p:pic>
        <p:sp>
          <p:nvSpPr>
            <p:cNvPr id="268" name="object 268"/>
            <p:cNvSpPr/>
            <p:nvPr/>
          </p:nvSpPr>
          <p:spPr>
            <a:xfrm>
              <a:off x="9351264" y="5169407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09" h="449579">
                  <a:moveTo>
                    <a:pt x="224027" y="0"/>
                  </a:move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90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80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5" y="224790"/>
                  </a:ln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9351264" y="5169407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09" h="449579">
                  <a:moveTo>
                    <a:pt x="448055" y="224790"/>
                  </a:move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90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80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5" y="22479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0" name="object 27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89364" y="5241035"/>
              <a:ext cx="371855" cy="379475"/>
            </a:xfrm>
            <a:prstGeom prst="rect">
              <a:avLst/>
            </a:prstGeom>
          </p:spPr>
        </p:pic>
        <p:sp>
          <p:nvSpPr>
            <p:cNvPr id="271" name="object 271"/>
            <p:cNvSpPr/>
            <p:nvPr/>
          </p:nvSpPr>
          <p:spPr>
            <a:xfrm>
              <a:off x="11082528" y="5151119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09" h="449579">
                  <a:moveTo>
                    <a:pt x="224027" y="0"/>
                  </a:move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89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79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5" y="224789"/>
                  </a:ln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11082528" y="5151119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09" h="449579">
                  <a:moveTo>
                    <a:pt x="448055" y="224789"/>
                  </a:move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89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79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5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3" name="object 27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120628" y="5222747"/>
              <a:ext cx="371855" cy="379475"/>
            </a:xfrm>
            <a:prstGeom prst="rect">
              <a:avLst/>
            </a:prstGeom>
          </p:spPr>
        </p:pic>
      </p:grpSp>
      <p:grpSp>
        <p:nvGrpSpPr>
          <p:cNvPr id="274" name="object 274"/>
          <p:cNvGrpSpPr/>
          <p:nvPr/>
        </p:nvGrpSpPr>
        <p:grpSpPr>
          <a:xfrm>
            <a:off x="11658345" y="6290817"/>
            <a:ext cx="462280" cy="462280"/>
            <a:chOff x="11658345" y="6290817"/>
            <a:chExt cx="462280" cy="462280"/>
          </a:xfrm>
        </p:grpSpPr>
        <p:sp>
          <p:nvSpPr>
            <p:cNvPr id="275" name="object 275"/>
            <p:cNvSpPr/>
            <p:nvPr/>
          </p:nvSpPr>
          <p:spPr>
            <a:xfrm>
              <a:off x="11664695" y="6297167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224789" y="0"/>
                  </a:moveTo>
                  <a:lnTo>
                    <a:pt x="179470" y="4567"/>
                  </a:lnTo>
                  <a:lnTo>
                    <a:pt x="137267" y="17665"/>
                  </a:lnTo>
                  <a:lnTo>
                    <a:pt x="99082" y="38392"/>
                  </a:lnTo>
                  <a:lnTo>
                    <a:pt x="65817" y="65841"/>
                  </a:lnTo>
                  <a:lnTo>
                    <a:pt x="38375" y="99110"/>
                  </a:lnTo>
                  <a:lnTo>
                    <a:pt x="17656" y="137293"/>
                  </a:lnTo>
                  <a:lnTo>
                    <a:pt x="4564" y="179488"/>
                  </a:lnTo>
                  <a:lnTo>
                    <a:pt x="0" y="224789"/>
                  </a:lnTo>
                  <a:lnTo>
                    <a:pt x="4564" y="270091"/>
                  </a:lnTo>
                  <a:lnTo>
                    <a:pt x="17656" y="312286"/>
                  </a:lnTo>
                  <a:lnTo>
                    <a:pt x="38375" y="350469"/>
                  </a:lnTo>
                  <a:lnTo>
                    <a:pt x="65817" y="383738"/>
                  </a:lnTo>
                  <a:lnTo>
                    <a:pt x="99082" y="411187"/>
                  </a:lnTo>
                  <a:lnTo>
                    <a:pt x="137267" y="431914"/>
                  </a:lnTo>
                  <a:lnTo>
                    <a:pt x="179470" y="445012"/>
                  </a:lnTo>
                  <a:lnTo>
                    <a:pt x="224789" y="449579"/>
                  </a:lnTo>
                  <a:lnTo>
                    <a:pt x="270109" y="445012"/>
                  </a:lnTo>
                  <a:lnTo>
                    <a:pt x="312312" y="431914"/>
                  </a:lnTo>
                  <a:lnTo>
                    <a:pt x="350497" y="411187"/>
                  </a:lnTo>
                  <a:lnTo>
                    <a:pt x="383762" y="383738"/>
                  </a:lnTo>
                  <a:lnTo>
                    <a:pt x="411204" y="350469"/>
                  </a:lnTo>
                  <a:lnTo>
                    <a:pt x="431923" y="312286"/>
                  </a:lnTo>
                  <a:lnTo>
                    <a:pt x="445015" y="270091"/>
                  </a:lnTo>
                  <a:lnTo>
                    <a:pt x="449579" y="224789"/>
                  </a:lnTo>
                  <a:lnTo>
                    <a:pt x="445015" y="179488"/>
                  </a:lnTo>
                  <a:lnTo>
                    <a:pt x="431923" y="137293"/>
                  </a:lnTo>
                  <a:lnTo>
                    <a:pt x="411204" y="99110"/>
                  </a:lnTo>
                  <a:lnTo>
                    <a:pt x="383762" y="65841"/>
                  </a:lnTo>
                  <a:lnTo>
                    <a:pt x="350497" y="38392"/>
                  </a:lnTo>
                  <a:lnTo>
                    <a:pt x="312312" y="17665"/>
                  </a:lnTo>
                  <a:lnTo>
                    <a:pt x="270109" y="4567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11664695" y="6297167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449579" y="224789"/>
                  </a:moveTo>
                  <a:lnTo>
                    <a:pt x="445015" y="179488"/>
                  </a:lnTo>
                  <a:lnTo>
                    <a:pt x="431923" y="137293"/>
                  </a:lnTo>
                  <a:lnTo>
                    <a:pt x="411204" y="99110"/>
                  </a:lnTo>
                  <a:lnTo>
                    <a:pt x="383762" y="65841"/>
                  </a:lnTo>
                  <a:lnTo>
                    <a:pt x="350497" y="38392"/>
                  </a:lnTo>
                  <a:lnTo>
                    <a:pt x="312312" y="17665"/>
                  </a:lnTo>
                  <a:lnTo>
                    <a:pt x="270109" y="4567"/>
                  </a:lnTo>
                  <a:lnTo>
                    <a:pt x="224789" y="0"/>
                  </a:lnTo>
                  <a:lnTo>
                    <a:pt x="179470" y="4567"/>
                  </a:lnTo>
                  <a:lnTo>
                    <a:pt x="137267" y="17665"/>
                  </a:lnTo>
                  <a:lnTo>
                    <a:pt x="99082" y="38392"/>
                  </a:lnTo>
                  <a:lnTo>
                    <a:pt x="65817" y="65841"/>
                  </a:lnTo>
                  <a:lnTo>
                    <a:pt x="38375" y="99110"/>
                  </a:lnTo>
                  <a:lnTo>
                    <a:pt x="17656" y="137293"/>
                  </a:lnTo>
                  <a:lnTo>
                    <a:pt x="4564" y="179488"/>
                  </a:lnTo>
                  <a:lnTo>
                    <a:pt x="0" y="224789"/>
                  </a:lnTo>
                  <a:lnTo>
                    <a:pt x="4564" y="270091"/>
                  </a:lnTo>
                  <a:lnTo>
                    <a:pt x="17656" y="312286"/>
                  </a:lnTo>
                  <a:lnTo>
                    <a:pt x="38375" y="350469"/>
                  </a:lnTo>
                  <a:lnTo>
                    <a:pt x="65817" y="383738"/>
                  </a:lnTo>
                  <a:lnTo>
                    <a:pt x="99082" y="411187"/>
                  </a:lnTo>
                  <a:lnTo>
                    <a:pt x="137267" y="431914"/>
                  </a:lnTo>
                  <a:lnTo>
                    <a:pt x="179470" y="445012"/>
                  </a:lnTo>
                  <a:lnTo>
                    <a:pt x="224789" y="449579"/>
                  </a:lnTo>
                  <a:lnTo>
                    <a:pt x="270109" y="445012"/>
                  </a:lnTo>
                  <a:lnTo>
                    <a:pt x="312312" y="431914"/>
                  </a:lnTo>
                  <a:lnTo>
                    <a:pt x="350497" y="411187"/>
                  </a:lnTo>
                  <a:lnTo>
                    <a:pt x="383762" y="383738"/>
                  </a:lnTo>
                  <a:lnTo>
                    <a:pt x="411204" y="350469"/>
                  </a:lnTo>
                  <a:lnTo>
                    <a:pt x="431923" y="312286"/>
                  </a:lnTo>
                  <a:lnTo>
                    <a:pt x="445015" y="270091"/>
                  </a:lnTo>
                  <a:lnTo>
                    <a:pt x="449579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7" name="object 27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702795" y="6367270"/>
              <a:ext cx="373379" cy="380998"/>
            </a:xfrm>
            <a:prstGeom prst="rect">
              <a:avLst/>
            </a:prstGeom>
          </p:spPr>
        </p:pic>
      </p:grpSp>
      <p:grpSp>
        <p:nvGrpSpPr>
          <p:cNvPr id="278" name="object 278"/>
          <p:cNvGrpSpPr/>
          <p:nvPr/>
        </p:nvGrpSpPr>
        <p:grpSpPr>
          <a:xfrm>
            <a:off x="10478769" y="6306058"/>
            <a:ext cx="462280" cy="462280"/>
            <a:chOff x="10478769" y="6306058"/>
            <a:chExt cx="462280" cy="462280"/>
          </a:xfrm>
        </p:grpSpPr>
        <p:sp>
          <p:nvSpPr>
            <p:cNvPr id="279" name="object 279"/>
            <p:cNvSpPr/>
            <p:nvPr/>
          </p:nvSpPr>
          <p:spPr>
            <a:xfrm>
              <a:off x="10485119" y="6312408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224789" y="0"/>
                  </a:moveTo>
                  <a:lnTo>
                    <a:pt x="179470" y="4567"/>
                  </a:lnTo>
                  <a:lnTo>
                    <a:pt x="137267" y="17665"/>
                  </a:lnTo>
                  <a:lnTo>
                    <a:pt x="99082" y="38392"/>
                  </a:lnTo>
                  <a:lnTo>
                    <a:pt x="65817" y="65841"/>
                  </a:lnTo>
                  <a:lnTo>
                    <a:pt x="38375" y="99110"/>
                  </a:lnTo>
                  <a:lnTo>
                    <a:pt x="17656" y="137293"/>
                  </a:lnTo>
                  <a:lnTo>
                    <a:pt x="4564" y="179488"/>
                  </a:lnTo>
                  <a:lnTo>
                    <a:pt x="0" y="224789"/>
                  </a:lnTo>
                  <a:lnTo>
                    <a:pt x="4564" y="270091"/>
                  </a:lnTo>
                  <a:lnTo>
                    <a:pt x="17656" y="312286"/>
                  </a:lnTo>
                  <a:lnTo>
                    <a:pt x="38375" y="350469"/>
                  </a:lnTo>
                  <a:lnTo>
                    <a:pt x="65817" y="383738"/>
                  </a:lnTo>
                  <a:lnTo>
                    <a:pt x="99082" y="411187"/>
                  </a:lnTo>
                  <a:lnTo>
                    <a:pt x="137267" y="431914"/>
                  </a:lnTo>
                  <a:lnTo>
                    <a:pt x="179470" y="445012"/>
                  </a:lnTo>
                  <a:lnTo>
                    <a:pt x="224789" y="449579"/>
                  </a:lnTo>
                  <a:lnTo>
                    <a:pt x="270109" y="445012"/>
                  </a:lnTo>
                  <a:lnTo>
                    <a:pt x="312312" y="431914"/>
                  </a:lnTo>
                  <a:lnTo>
                    <a:pt x="350497" y="411187"/>
                  </a:lnTo>
                  <a:lnTo>
                    <a:pt x="383762" y="383738"/>
                  </a:lnTo>
                  <a:lnTo>
                    <a:pt x="411204" y="350469"/>
                  </a:lnTo>
                  <a:lnTo>
                    <a:pt x="431923" y="312286"/>
                  </a:lnTo>
                  <a:lnTo>
                    <a:pt x="445015" y="270091"/>
                  </a:lnTo>
                  <a:lnTo>
                    <a:pt x="449579" y="224789"/>
                  </a:lnTo>
                  <a:lnTo>
                    <a:pt x="445015" y="179488"/>
                  </a:lnTo>
                  <a:lnTo>
                    <a:pt x="431923" y="137293"/>
                  </a:lnTo>
                  <a:lnTo>
                    <a:pt x="411204" y="99110"/>
                  </a:lnTo>
                  <a:lnTo>
                    <a:pt x="383762" y="65841"/>
                  </a:lnTo>
                  <a:lnTo>
                    <a:pt x="350497" y="38392"/>
                  </a:lnTo>
                  <a:lnTo>
                    <a:pt x="312312" y="17665"/>
                  </a:lnTo>
                  <a:lnTo>
                    <a:pt x="270109" y="4567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10485119" y="6312408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449579" y="224789"/>
                  </a:moveTo>
                  <a:lnTo>
                    <a:pt x="445015" y="179488"/>
                  </a:lnTo>
                  <a:lnTo>
                    <a:pt x="431923" y="137293"/>
                  </a:lnTo>
                  <a:lnTo>
                    <a:pt x="411204" y="99110"/>
                  </a:lnTo>
                  <a:lnTo>
                    <a:pt x="383762" y="65841"/>
                  </a:lnTo>
                  <a:lnTo>
                    <a:pt x="350497" y="38392"/>
                  </a:lnTo>
                  <a:lnTo>
                    <a:pt x="312312" y="17665"/>
                  </a:lnTo>
                  <a:lnTo>
                    <a:pt x="270109" y="4567"/>
                  </a:lnTo>
                  <a:lnTo>
                    <a:pt x="224789" y="0"/>
                  </a:lnTo>
                  <a:lnTo>
                    <a:pt x="179470" y="4567"/>
                  </a:lnTo>
                  <a:lnTo>
                    <a:pt x="137267" y="17665"/>
                  </a:lnTo>
                  <a:lnTo>
                    <a:pt x="99082" y="38392"/>
                  </a:lnTo>
                  <a:lnTo>
                    <a:pt x="65817" y="65841"/>
                  </a:lnTo>
                  <a:lnTo>
                    <a:pt x="38375" y="99110"/>
                  </a:lnTo>
                  <a:lnTo>
                    <a:pt x="17656" y="137293"/>
                  </a:lnTo>
                  <a:lnTo>
                    <a:pt x="4564" y="179488"/>
                  </a:lnTo>
                  <a:lnTo>
                    <a:pt x="0" y="224789"/>
                  </a:lnTo>
                  <a:lnTo>
                    <a:pt x="4564" y="270091"/>
                  </a:lnTo>
                  <a:lnTo>
                    <a:pt x="17656" y="312286"/>
                  </a:lnTo>
                  <a:lnTo>
                    <a:pt x="38375" y="350469"/>
                  </a:lnTo>
                  <a:lnTo>
                    <a:pt x="65817" y="383738"/>
                  </a:lnTo>
                  <a:lnTo>
                    <a:pt x="99082" y="411187"/>
                  </a:lnTo>
                  <a:lnTo>
                    <a:pt x="137267" y="431914"/>
                  </a:lnTo>
                  <a:lnTo>
                    <a:pt x="179470" y="445012"/>
                  </a:lnTo>
                  <a:lnTo>
                    <a:pt x="224789" y="449579"/>
                  </a:lnTo>
                  <a:lnTo>
                    <a:pt x="270109" y="445012"/>
                  </a:lnTo>
                  <a:lnTo>
                    <a:pt x="312312" y="431914"/>
                  </a:lnTo>
                  <a:lnTo>
                    <a:pt x="350497" y="411187"/>
                  </a:lnTo>
                  <a:lnTo>
                    <a:pt x="383762" y="383738"/>
                  </a:lnTo>
                  <a:lnTo>
                    <a:pt x="411204" y="350469"/>
                  </a:lnTo>
                  <a:lnTo>
                    <a:pt x="431923" y="312286"/>
                  </a:lnTo>
                  <a:lnTo>
                    <a:pt x="445015" y="270091"/>
                  </a:lnTo>
                  <a:lnTo>
                    <a:pt x="449579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1" name="object 28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524743" y="6382510"/>
              <a:ext cx="371855" cy="3809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000" y="0"/>
            <a:ext cx="12200890" cy="6858000"/>
            <a:chOff x="-4000" y="0"/>
            <a:chExt cx="12200890" cy="68580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859"/>
              <a:ext cx="1488947" cy="99364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" y="18033"/>
              <a:ext cx="1493520" cy="1003300"/>
            </a:xfrm>
            <a:custGeom>
              <a:avLst/>
              <a:gdLst/>
              <a:ahLst/>
              <a:cxnLst/>
              <a:rect l="l" t="t" r="r" b="b"/>
              <a:pathLst>
                <a:path w="1493520" h="1003300">
                  <a:moveTo>
                    <a:pt x="0" y="1003172"/>
                  </a:moveTo>
                  <a:lnTo>
                    <a:pt x="1492948" y="1003172"/>
                  </a:lnTo>
                  <a:lnTo>
                    <a:pt x="1492948" y="0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03052" y="13716"/>
              <a:ext cx="1488948" cy="99212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698226" y="9016"/>
              <a:ext cx="1494155" cy="1002030"/>
            </a:xfrm>
            <a:custGeom>
              <a:avLst/>
              <a:gdLst/>
              <a:ahLst/>
              <a:cxnLst/>
              <a:rect l="l" t="t" r="r" b="b"/>
              <a:pathLst>
                <a:path w="1494154" h="1002030">
                  <a:moveTo>
                    <a:pt x="0" y="1001648"/>
                  </a:moveTo>
                  <a:lnTo>
                    <a:pt x="1493774" y="1001648"/>
                  </a:lnTo>
                </a:path>
                <a:path w="1494154" h="1002030">
                  <a:moveTo>
                    <a:pt x="1493774" y="0"/>
                  </a:moveTo>
                  <a:lnTo>
                    <a:pt x="0" y="0"/>
                  </a:lnTo>
                  <a:lnTo>
                    <a:pt x="0" y="1001648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560194" y="238506"/>
          <a:ext cx="4033511" cy="2520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2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6551930" y="238506"/>
          <a:ext cx="4033511" cy="2520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2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1568322" y="28447"/>
            <a:ext cx="21189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CIVILIAN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 INFRASTRUCTURE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46134" y="28447"/>
            <a:ext cx="21189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CIVILIAN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 INFRASTRUCTURE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68322" y="506095"/>
            <a:ext cx="2167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MILITARY</a:t>
            </a:r>
            <a:r>
              <a:rPr sz="1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INFRASTRUCTURE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396985" y="496570"/>
            <a:ext cx="21723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MILITARY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 INFRASTRUCTURE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71184" y="0"/>
            <a:ext cx="816610" cy="649605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6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TURN</a:t>
            </a:r>
            <a:r>
              <a:rPr sz="1400" b="1" spc="3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23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25"/>
              </a:spcBef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CIVCAS</a:t>
            </a:r>
            <a:endParaRPr sz="1200">
              <a:latin typeface="Arial"/>
              <a:cs typeface="Arial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1560194" y="563118"/>
          <a:ext cx="9027150" cy="3892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2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74929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0449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0449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</a:tblGrid>
              <a:tr h="137795">
                <a:tc gridSpan="1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b="1" spc="-25" dirty="0">
                          <a:latin typeface="Calibri"/>
                          <a:cs typeface="Calibri"/>
                        </a:rPr>
                        <a:t>19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85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1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85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5" name="object 15"/>
          <p:cNvGrpSpPr/>
          <p:nvPr/>
        </p:nvGrpSpPr>
        <p:grpSpPr>
          <a:xfrm>
            <a:off x="22857" y="1039365"/>
            <a:ext cx="12106910" cy="5819140"/>
            <a:chOff x="22857" y="1039365"/>
            <a:chExt cx="12106910" cy="5819140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66687" y="1039365"/>
              <a:ext cx="5862827" cy="58186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857" y="1039366"/>
              <a:ext cx="5862828" cy="581863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667"/>
              <a:ext cx="12192000" cy="6847330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31948" y="2781300"/>
            <a:ext cx="6928104" cy="390601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62928" y="647700"/>
            <a:ext cx="5187696" cy="1789176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213106" y="551433"/>
            <a:ext cx="5440045" cy="1997075"/>
            <a:chOff x="213106" y="551433"/>
            <a:chExt cx="5440045" cy="1997075"/>
          </a:xfrm>
        </p:grpSpPr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7848" y="649223"/>
              <a:ext cx="5227320" cy="180898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19456" y="557783"/>
              <a:ext cx="5427345" cy="1984375"/>
            </a:xfrm>
            <a:custGeom>
              <a:avLst/>
              <a:gdLst/>
              <a:ahLst/>
              <a:cxnLst/>
              <a:rect l="l" t="t" r="r" b="b"/>
              <a:pathLst>
                <a:path w="5427345" h="1984375">
                  <a:moveTo>
                    <a:pt x="0" y="1984248"/>
                  </a:moveTo>
                  <a:lnTo>
                    <a:pt x="5426964" y="1984248"/>
                  </a:lnTo>
                  <a:lnTo>
                    <a:pt x="5426964" y="0"/>
                  </a:lnTo>
                  <a:lnTo>
                    <a:pt x="0" y="0"/>
                  </a:lnTo>
                  <a:lnTo>
                    <a:pt x="0" y="1984248"/>
                  </a:lnTo>
                  <a:close/>
                </a:path>
              </a:pathLst>
            </a:custGeom>
            <a:ln w="127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05231" y="226313"/>
            <a:ext cx="38862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Century Gothic"/>
                <a:cs typeface="Century Gothic"/>
              </a:rPr>
              <a:t>FREEDONIAN</a:t>
            </a:r>
            <a:r>
              <a:rPr sz="1600" b="1" spc="1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00" b="1" spc="110" dirty="0">
                <a:solidFill>
                  <a:srgbClr val="FFFFFF"/>
                </a:solidFill>
                <a:latin typeface="Century Gothic"/>
                <a:cs typeface="Century Gothic"/>
              </a:rPr>
              <a:t>TEAM</a:t>
            </a:r>
            <a:r>
              <a:rPr sz="1600" b="1" spc="9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entury Gothic"/>
                <a:cs typeface="Century Gothic"/>
              </a:rPr>
              <a:t>HQ</a:t>
            </a:r>
            <a:r>
              <a:rPr sz="1600" b="1" spc="9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00" b="1" spc="-60" dirty="0">
                <a:solidFill>
                  <a:srgbClr val="FFFFFF"/>
                </a:solidFill>
                <a:latin typeface="Century Gothic"/>
                <a:cs typeface="Century Gothic"/>
              </a:rPr>
              <a:t>(Google</a:t>
            </a:r>
            <a:r>
              <a:rPr sz="1600" b="1" spc="114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Slides)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58795" y="2727960"/>
            <a:ext cx="7097395" cy="4025265"/>
          </a:xfrm>
          <a:custGeom>
            <a:avLst/>
            <a:gdLst/>
            <a:ahLst/>
            <a:cxnLst/>
            <a:rect l="l" t="t" r="r" b="b"/>
            <a:pathLst>
              <a:path w="7097395" h="4025265">
                <a:moveTo>
                  <a:pt x="0" y="4024884"/>
                </a:moveTo>
                <a:lnTo>
                  <a:pt x="7097268" y="4024884"/>
                </a:lnTo>
                <a:lnTo>
                  <a:pt x="7097268" y="0"/>
                </a:lnTo>
                <a:lnTo>
                  <a:pt x="0" y="0"/>
                </a:lnTo>
                <a:lnTo>
                  <a:pt x="0" y="4024884"/>
                </a:lnTo>
                <a:close/>
              </a:path>
            </a:pathLst>
          </a:custGeom>
          <a:ln w="12700">
            <a:solidFill>
              <a:srgbClr val="4A52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393435" y="176784"/>
            <a:ext cx="234696" cy="321564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6546850" y="176784"/>
            <a:ext cx="5438140" cy="2355215"/>
            <a:chOff x="6546850" y="176784"/>
            <a:chExt cx="5438140" cy="2355215"/>
          </a:xfrm>
        </p:grpSpPr>
        <p:sp>
          <p:nvSpPr>
            <p:cNvPr id="14" name="object 14"/>
            <p:cNvSpPr/>
            <p:nvPr/>
          </p:nvSpPr>
          <p:spPr>
            <a:xfrm>
              <a:off x="6553200" y="541020"/>
              <a:ext cx="5425440" cy="1984375"/>
            </a:xfrm>
            <a:custGeom>
              <a:avLst/>
              <a:gdLst/>
              <a:ahLst/>
              <a:cxnLst/>
              <a:rect l="l" t="t" r="r" b="b"/>
              <a:pathLst>
                <a:path w="5425440" h="1984375">
                  <a:moveTo>
                    <a:pt x="0" y="1984248"/>
                  </a:moveTo>
                  <a:lnTo>
                    <a:pt x="5425440" y="1984248"/>
                  </a:lnTo>
                  <a:lnTo>
                    <a:pt x="5425440" y="0"/>
                  </a:lnTo>
                  <a:lnTo>
                    <a:pt x="0" y="0"/>
                  </a:lnTo>
                  <a:lnTo>
                    <a:pt x="0" y="1984248"/>
                  </a:lnTo>
                  <a:close/>
                </a:path>
              </a:pathLst>
            </a:custGeom>
            <a:ln w="12700">
              <a:solidFill>
                <a:srgbClr val="20582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719559" y="176784"/>
              <a:ext cx="236220" cy="323088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6525006" y="226313"/>
            <a:ext cx="42830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60" dirty="0">
                <a:solidFill>
                  <a:srgbClr val="FFFFFF"/>
                </a:solidFill>
                <a:latin typeface="Century Gothic"/>
                <a:cs typeface="Century Gothic"/>
              </a:rPr>
              <a:t>AUTHORITANIAN</a:t>
            </a:r>
            <a:r>
              <a:rPr sz="1600" b="1" spc="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00" b="1" spc="110" dirty="0">
                <a:solidFill>
                  <a:srgbClr val="FFFFFF"/>
                </a:solidFill>
                <a:latin typeface="Century Gothic"/>
                <a:cs typeface="Century Gothic"/>
              </a:rPr>
              <a:t>TEAM</a:t>
            </a:r>
            <a:r>
              <a:rPr sz="16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entury Gothic"/>
                <a:cs typeface="Century Gothic"/>
              </a:rPr>
              <a:t>HQ</a:t>
            </a:r>
            <a:r>
              <a:rPr sz="16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(Google</a:t>
            </a:r>
            <a:r>
              <a:rPr sz="1600" b="1" spc="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Slides)</a:t>
            </a:r>
            <a:endParaRPr sz="1600">
              <a:latin typeface="Century Gothic"/>
              <a:cs typeface="Century Gothic"/>
            </a:endParaRPr>
          </a:p>
        </p:txBody>
      </p:sp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839967" y="2240279"/>
            <a:ext cx="443484" cy="41147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84988" y="3273552"/>
            <a:ext cx="2022348" cy="740664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219456" y="2729483"/>
            <a:ext cx="2171700" cy="1356360"/>
          </a:xfrm>
          <a:prstGeom prst="rect">
            <a:avLst/>
          </a:prstGeom>
          <a:ln w="12700">
            <a:solidFill>
              <a:srgbClr val="006FC0"/>
            </a:solidFill>
          </a:ln>
        </p:spPr>
        <p:txBody>
          <a:bodyPr vert="horz" wrap="square" lIns="0" tIns="53340" rIns="0" bIns="0" rtlCol="0">
            <a:spAutoFit/>
          </a:bodyPr>
          <a:lstStyle/>
          <a:p>
            <a:pPr marL="54610">
              <a:lnSpc>
                <a:spcPct val="100000"/>
              </a:lnSpc>
              <a:spcBef>
                <a:spcPts val="420"/>
              </a:spcBef>
            </a:pPr>
            <a:r>
              <a:rPr sz="1600" b="1" spc="110" dirty="0">
                <a:solidFill>
                  <a:srgbClr val="FFFFFF"/>
                </a:solidFill>
                <a:latin typeface="Century Gothic"/>
                <a:cs typeface="Century Gothic"/>
              </a:rPr>
              <a:t>TEAM</a:t>
            </a:r>
            <a:r>
              <a:rPr sz="1600" b="1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CHAT</a:t>
            </a:r>
            <a:endParaRPr sz="1600">
              <a:latin typeface="Century Gothic"/>
              <a:cs typeface="Century Gothic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845564" y="2773679"/>
            <a:ext cx="478536" cy="458724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9806940" y="2714244"/>
            <a:ext cx="2171700" cy="1355090"/>
          </a:xfrm>
          <a:prstGeom prst="rect">
            <a:avLst/>
          </a:prstGeom>
          <a:ln w="12700">
            <a:solidFill>
              <a:srgbClr val="20582B"/>
            </a:solidFill>
          </a:ln>
        </p:spPr>
        <p:txBody>
          <a:bodyPr vert="horz" wrap="square" lIns="0" tIns="52069" rIns="0" bIns="0" rtlCol="0">
            <a:spAutoFit/>
          </a:bodyPr>
          <a:lstStyle/>
          <a:p>
            <a:pPr marL="56515">
              <a:lnSpc>
                <a:spcPct val="100000"/>
              </a:lnSpc>
              <a:spcBef>
                <a:spcPts val="409"/>
              </a:spcBef>
            </a:pPr>
            <a:r>
              <a:rPr sz="1600" b="1" spc="110" dirty="0">
                <a:solidFill>
                  <a:srgbClr val="FFFFFF"/>
                </a:solidFill>
                <a:latin typeface="Century Gothic"/>
                <a:cs typeface="Century Gothic"/>
              </a:rPr>
              <a:t>TEAM</a:t>
            </a:r>
            <a:r>
              <a:rPr sz="1600" b="1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CHAT</a:t>
            </a:r>
            <a:endParaRPr sz="1600">
              <a:latin typeface="Century Gothic"/>
              <a:cs typeface="Century Gothic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433047" y="2756916"/>
            <a:ext cx="478535" cy="460248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864852" y="3270503"/>
            <a:ext cx="2055876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047"/>
              <a:ext cx="12191999" cy="68549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1999" cy="6857995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01854" y="1782826"/>
            <a:ext cx="4031615" cy="4972050"/>
            <a:chOff x="101854" y="1782826"/>
            <a:chExt cx="4031615" cy="4972050"/>
          </a:xfrm>
        </p:grpSpPr>
        <p:sp>
          <p:nvSpPr>
            <p:cNvPr id="6" name="object 6"/>
            <p:cNvSpPr/>
            <p:nvPr/>
          </p:nvSpPr>
          <p:spPr>
            <a:xfrm>
              <a:off x="108204" y="1789176"/>
              <a:ext cx="4018915" cy="4959350"/>
            </a:xfrm>
            <a:custGeom>
              <a:avLst/>
              <a:gdLst/>
              <a:ahLst/>
              <a:cxnLst/>
              <a:rect l="l" t="t" r="r" b="b"/>
              <a:pathLst>
                <a:path w="4018915" h="4959350">
                  <a:moveTo>
                    <a:pt x="3935984" y="0"/>
                  </a:moveTo>
                  <a:lnTo>
                    <a:pt x="82791" y="0"/>
                  </a:lnTo>
                  <a:lnTo>
                    <a:pt x="50567" y="6508"/>
                  </a:lnTo>
                  <a:lnTo>
                    <a:pt x="24250" y="24257"/>
                  </a:lnTo>
                  <a:lnTo>
                    <a:pt x="6506" y="50577"/>
                  </a:lnTo>
                  <a:lnTo>
                    <a:pt x="0" y="82803"/>
                  </a:lnTo>
                  <a:lnTo>
                    <a:pt x="0" y="4876304"/>
                  </a:lnTo>
                  <a:lnTo>
                    <a:pt x="6506" y="4908528"/>
                  </a:lnTo>
                  <a:lnTo>
                    <a:pt x="24250" y="4934845"/>
                  </a:lnTo>
                  <a:lnTo>
                    <a:pt x="50567" y="4952589"/>
                  </a:lnTo>
                  <a:lnTo>
                    <a:pt x="82791" y="4959096"/>
                  </a:lnTo>
                  <a:lnTo>
                    <a:pt x="3935984" y="4959096"/>
                  </a:lnTo>
                  <a:lnTo>
                    <a:pt x="3968210" y="4952589"/>
                  </a:lnTo>
                  <a:lnTo>
                    <a:pt x="3994531" y="4934845"/>
                  </a:lnTo>
                  <a:lnTo>
                    <a:pt x="4012279" y="4908528"/>
                  </a:lnTo>
                  <a:lnTo>
                    <a:pt x="4018788" y="4876304"/>
                  </a:lnTo>
                  <a:lnTo>
                    <a:pt x="4018788" y="82803"/>
                  </a:lnTo>
                  <a:lnTo>
                    <a:pt x="4012279" y="50577"/>
                  </a:lnTo>
                  <a:lnTo>
                    <a:pt x="3994531" y="24256"/>
                  </a:lnTo>
                  <a:lnTo>
                    <a:pt x="3968210" y="6508"/>
                  </a:lnTo>
                  <a:lnTo>
                    <a:pt x="39359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8204" y="1789176"/>
              <a:ext cx="4018915" cy="4959350"/>
            </a:xfrm>
            <a:custGeom>
              <a:avLst/>
              <a:gdLst/>
              <a:ahLst/>
              <a:cxnLst/>
              <a:rect l="l" t="t" r="r" b="b"/>
              <a:pathLst>
                <a:path w="4018915" h="4959350">
                  <a:moveTo>
                    <a:pt x="0" y="82803"/>
                  </a:moveTo>
                  <a:lnTo>
                    <a:pt x="6506" y="50577"/>
                  </a:lnTo>
                  <a:lnTo>
                    <a:pt x="24250" y="24257"/>
                  </a:lnTo>
                  <a:lnTo>
                    <a:pt x="50567" y="6508"/>
                  </a:lnTo>
                  <a:lnTo>
                    <a:pt x="82791" y="0"/>
                  </a:lnTo>
                  <a:lnTo>
                    <a:pt x="3935984" y="0"/>
                  </a:lnTo>
                  <a:lnTo>
                    <a:pt x="3968210" y="6508"/>
                  </a:lnTo>
                  <a:lnTo>
                    <a:pt x="3994531" y="24256"/>
                  </a:lnTo>
                  <a:lnTo>
                    <a:pt x="4012279" y="50577"/>
                  </a:lnTo>
                  <a:lnTo>
                    <a:pt x="4018788" y="82803"/>
                  </a:lnTo>
                  <a:lnTo>
                    <a:pt x="4018788" y="4876304"/>
                  </a:lnTo>
                  <a:lnTo>
                    <a:pt x="4012279" y="4908528"/>
                  </a:lnTo>
                  <a:lnTo>
                    <a:pt x="3994531" y="4934845"/>
                  </a:lnTo>
                  <a:lnTo>
                    <a:pt x="3968210" y="4952589"/>
                  </a:lnTo>
                  <a:lnTo>
                    <a:pt x="3935984" y="4959096"/>
                  </a:lnTo>
                  <a:lnTo>
                    <a:pt x="82791" y="4959096"/>
                  </a:lnTo>
                  <a:lnTo>
                    <a:pt x="50567" y="4952589"/>
                  </a:lnTo>
                  <a:lnTo>
                    <a:pt x="24250" y="4934845"/>
                  </a:lnTo>
                  <a:lnTo>
                    <a:pt x="6506" y="4908528"/>
                  </a:lnTo>
                  <a:lnTo>
                    <a:pt x="0" y="4876304"/>
                  </a:lnTo>
                  <a:lnTo>
                    <a:pt x="0" y="8280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256" y="1837956"/>
              <a:ext cx="324611" cy="32599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38468" y="1833118"/>
              <a:ext cx="334645" cy="335915"/>
            </a:xfrm>
            <a:custGeom>
              <a:avLst/>
              <a:gdLst/>
              <a:ahLst/>
              <a:cxnLst/>
              <a:rect l="l" t="t" r="r" b="b"/>
              <a:pathLst>
                <a:path w="334645" h="335914">
                  <a:moveTo>
                    <a:pt x="167106" y="0"/>
                  </a:moveTo>
                  <a:lnTo>
                    <a:pt x="232079" y="13081"/>
                  </a:lnTo>
                  <a:lnTo>
                    <a:pt x="285203" y="49022"/>
                  </a:lnTo>
                  <a:lnTo>
                    <a:pt x="321144" y="102616"/>
                  </a:lnTo>
                  <a:lnTo>
                    <a:pt x="334213" y="167894"/>
                  </a:lnTo>
                  <a:lnTo>
                    <a:pt x="330949" y="201803"/>
                  </a:lnTo>
                  <a:lnTo>
                    <a:pt x="305625" y="261874"/>
                  </a:lnTo>
                  <a:lnTo>
                    <a:pt x="260680" y="307213"/>
                  </a:lnTo>
                  <a:lnTo>
                    <a:pt x="200609" y="332613"/>
                  </a:lnTo>
                  <a:lnTo>
                    <a:pt x="167106" y="335788"/>
                  </a:lnTo>
                  <a:lnTo>
                    <a:pt x="133616" y="332613"/>
                  </a:lnTo>
                  <a:lnTo>
                    <a:pt x="73939" y="307213"/>
                  </a:lnTo>
                  <a:lnTo>
                    <a:pt x="28600" y="261874"/>
                  </a:lnTo>
                  <a:lnTo>
                    <a:pt x="3263" y="201803"/>
                  </a:lnTo>
                  <a:lnTo>
                    <a:pt x="0" y="167894"/>
                  </a:lnTo>
                  <a:lnTo>
                    <a:pt x="3263" y="134112"/>
                  </a:lnTo>
                  <a:lnTo>
                    <a:pt x="28600" y="74041"/>
                  </a:lnTo>
                  <a:lnTo>
                    <a:pt x="73939" y="28702"/>
                  </a:lnTo>
                  <a:lnTo>
                    <a:pt x="133616" y="3302"/>
                  </a:lnTo>
                  <a:lnTo>
                    <a:pt x="167106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96620" y="1819783"/>
            <a:ext cx="132397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Arial"/>
                <a:cs typeface="Arial"/>
              </a:rPr>
              <a:t>FreedonianTruthBombs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00" spc="-10" dirty="0">
                <a:solidFill>
                  <a:srgbClr val="7E7E7E"/>
                </a:solidFill>
                <a:latin typeface="Arial"/>
                <a:cs typeface="Arial"/>
              </a:rPr>
              <a:t>@pofnews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4800" y="3339084"/>
            <a:ext cx="3659124" cy="2464307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384149" y="2271141"/>
            <a:ext cx="237807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Write</a:t>
            </a:r>
            <a:r>
              <a:rPr sz="1000" spc="-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your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tweet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here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(280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character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limit)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92325" y="4931105"/>
            <a:ext cx="10852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Post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picture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here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3786" y="5920841"/>
            <a:ext cx="220979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20" dirty="0">
                <a:solidFill>
                  <a:srgbClr val="7E7E7E"/>
                </a:solidFill>
                <a:latin typeface="Arial"/>
                <a:cs typeface="Arial"/>
              </a:rPr>
              <a:t>Turn</a:t>
            </a:r>
            <a:endParaRPr sz="70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1940" y="6385559"/>
            <a:ext cx="3648455" cy="292608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8029702" y="1782826"/>
            <a:ext cx="4033520" cy="4972050"/>
            <a:chOff x="8029702" y="1782826"/>
            <a:chExt cx="4033520" cy="4972050"/>
          </a:xfrm>
        </p:grpSpPr>
        <p:sp>
          <p:nvSpPr>
            <p:cNvPr id="17" name="object 17"/>
            <p:cNvSpPr/>
            <p:nvPr/>
          </p:nvSpPr>
          <p:spPr>
            <a:xfrm>
              <a:off x="8036052" y="1789176"/>
              <a:ext cx="4020820" cy="4959350"/>
            </a:xfrm>
            <a:custGeom>
              <a:avLst/>
              <a:gdLst/>
              <a:ahLst/>
              <a:cxnLst/>
              <a:rect l="l" t="t" r="r" b="b"/>
              <a:pathLst>
                <a:path w="4020820" h="4959350">
                  <a:moveTo>
                    <a:pt x="3937507" y="0"/>
                  </a:moveTo>
                  <a:lnTo>
                    <a:pt x="82803" y="0"/>
                  </a:lnTo>
                  <a:lnTo>
                    <a:pt x="50577" y="6508"/>
                  </a:lnTo>
                  <a:lnTo>
                    <a:pt x="24257" y="24257"/>
                  </a:lnTo>
                  <a:lnTo>
                    <a:pt x="6508" y="50577"/>
                  </a:lnTo>
                  <a:lnTo>
                    <a:pt x="0" y="82803"/>
                  </a:lnTo>
                  <a:lnTo>
                    <a:pt x="0" y="4876279"/>
                  </a:lnTo>
                  <a:lnTo>
                    <a:pt x="6508" y="4908512"/>
                  </a:lnTo>
                  <a:lnTo>
                    <a:pt x="24256" y="4934837"/>
                  </a:lnTo>
                  <a:lnTo>
                    <a:pt x="50577" y="4952587"/>
                  </a:lnTo>
                  <a:lnTo>
                    <a:pt x="82803" y="4959096"/>
                  </a:lnTo>
                  <a:lnTo>
                    <a:pt x="3937507" y="4959096"/>
                  </a:lnTo>
                  <a:lnTo>
                    <a:pt x="3969734" y="4952587"/>
                  </a:lnTo>
                  <a:lnTo>
                    <a:pt x="3996054" y="4934837"/>
                  </a:lnTo>
                  <a:lnTo>
                    <a:pt x="4013803" y="4908512"/>
                  </a:lnTo>
                  <a:lnTo>
                    <a:pt x="4020312" y="4876279"/>
                  </a:lnTo>
                  <a:lnTo>
                    <a:pt x="4020312" y="82803"/>
                  </a:lnTo>
                  <a:lnTo>
                    <a:pt x="4013803" y="50577"/>
                  </a:lnTo>
                  <a:lnTo>
                    <a:pt x="3996054" y="24256"/>
                  </a:lnTo>
                  <a:lnTo>
                    <a:pt x="3969734" y="6508"/>
                  </a:lnTo>
                  <a:lnTo>
                    <a:pt x="39375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036052" y="1789176"/>
              <a:ext cx="4020820" cy="4959350"/>
            </a:xfrm>
            <a:custGeom>
              <a:avLst/>
              <a:gdLst/>
              <a:ahLst/>
              <a:cxnLst/>
              <a:rect l="l" t="t" r="r" b="b"/>
              <a:pathLst>
                <a:path w="4020820" h="4959350">
                  <a:moveTo>
                    <a:pt x="0" y="82803"/>
                  </a:moveTo>
                  <a:lnTo>
                    <a:pt x="6508" y="50577"/>
                  </a:lnTo>
                  <a:lnTo>
                    <a:pt x="24257" y="24257"/>
                  </a:lnTo>
                  <a:lnTo>
                    <a:pt x="50577" y="6508"/>
                  </a:lnTo>
                  <a:lnTo>
                    <a:pt x="82803" y="0"/>
                  </a:lnTo>
                  <a:lnTo>
                    <a:pt x="3937507" y="0"/>
                  </a:lnTo>
                  <a:lnTo>
                    <a:pt x="3969734" y="6508"/>
                  </a:lnTo>
                  <a:lnTo>
                    <a:pt x="3996054" y="24256"/>
                  </a:lnTo>
                  <a:lnTo>
                    <a:pt x="4013803" y="50577"/>
                  </a:lnTo>
                  <a:lnTo>
                    <a:pt x="4020312" y="82803"/>
                  </a:lnTo>
                  <a:lnTo>
                    <a:pt x="4020312" y="4876279"/>
                  </a:lnTo>
                  <a:lnTo>
                    <a:pt x="4013803" y="4908512"/>
                  </a:lnTo>
                  <a:lnTo>
                    <a:pt x="3996054" y="4934837"/>
                  </a:lnTo>
                  <a:lnTo>
                    <a:pt x="3969734" y="4952587"/>
                  </a:lnTo>
                  <a:lnTo>
                    <a:pt x="3937507" y="4959096"/>
                  </a:lnTo>
                  <a:lnTo>
                    <a:pt x="82803" y="4959096"/>
                  </a:lnTo>
                  <a:lnTo>
                    <a:pt x="50577" y="4952587"/>
                  </a:lnTo>
                  <a:lnTo>
                    <a:pt x="24256" y="4934837"/>
                  </a:lnTo>
                  <a:lnTo>
                    <a:pt x="6508" y="4908512"/>
                  </a:lnTo>
                  <a:lnTo>
                    <a:pt x="0" y="4876279"/>
                  </a:lnTo>
                  <a:lnTo>
                    <a:pt x="0" y="8280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8425942" y="1819783"/>
            <a:ext cx="122047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Arial"/>
                <a:cs typeface="Arial"/>
              </a:rPr>
              <a:t>AuthoritanianHonesty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00" spc="-10" dirty="0">
                <a:solidFill>
                  <a:srgbClr val="7E7E7E"/>
                </a:solidFill>
                <a:latin typeface="Arial"/>
                <a:cs typeface="Arial"/>
              </a:rPr>
              <a:t>@islamrepauthnews</a:t>
            </a:r>
            <a:endParaRPr sz="800">
              <a:latin typeface="Arial"/>
              <a:cs typeface="Arial"/>
            </a:endParaRPr>
          </a:p>
        </p:txBody>
      </p:sp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34171" y="3339084"/>
            <a:ext cx="3659124" cy="2464307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8313801" y="2271141"/>
            <a:ext cx="237807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Write</a:t>
            </a:r>
            <a:r>
              <a:rPr sz="1000" spc="-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your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tweet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here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(280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character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limit)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522079" y="4931105"/>
            <a:ext cx="10852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Post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picture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here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03132" y="5920841"/>
            <a:ext cx="220979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20" dirty="0">
                <a:solidFill>
                  <a:srgbClr val="7E7E7E"/>
                </a:solidFill>
                <a:latin typeface="Arial"/>
                <a:cs typeface="Arial"/>
              </a:rPr>
              <a:t>Turn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8078279" y="1835975"/>
            <a:ext cx="3782060" cy="4842510"/>
            <a:chOff x="8078279" y="1835975"/>
            <a:chExt cx="3782060" cy="4842510"/>
          </a:xfrm>
        </p:grpSpPr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09788" y="6385559"/>
              <a:ext cx="3649979" cy="29260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87868" y="1845564"/>
              <a:ext cx="327659" cy="32461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8083042" y="1840738"/>
              <a:ext cx="337820" cy="334645"/>
            </a:xfrm>
            <a:custGeom>
              <a:avLst/>
              <a:gdLst/>
              <a:ahLst/>
              <a:cxnLst/>
              <a:rect l="l" t="t" r="r" b="b"/>
              <a:pathLst>
                <a:path w="337820" h="334644">
                  <a:moveTo>
                    <a:pt x="168782" y="0"/>
                  </a:moveTo>
                  <a:lnTo>
                    <a:pt x="234441" y="13081"/>
                  </a:lnTo>
                  <a:lnTo>
                    <a:pt x="288035" y="49022"/>
                  </a:lnTo>
                  <a:lnTo>
                    <a:pt x="324357" y="102108"/>
                  </a:lnTo>
                  <a:lnTo>
                    <a:pt x="337438" y="167132"/>
                  </a:lnTo>
                  <a:lnTo>
                    <a:pt x="334136" y="200660"/>
                  </a:lnTo>
                  <a:lnTo>
                    <a:pt x="308355" y="260731"/>
                  </a:lnTo>
                  <a:lnTo>
                    <a:pt x="263143" y="305688"/>
                  </a:lnTo>
                  <a:lnTo>
                    <a:pt x="202564" y="330962"/>
                  </a:lnTo>
                  <a:lnTo>
                    <a:pt x="168782" y="334263"/>
                  </a:lnTo>
                  <a:lnTo>
                    <a:pt x="134874" y="330962"/>
                  </a:lnTo>
                  <a:lnTo>
                    <a:pt x="74422" y="305688"/>
                  </a:lnTo>
                  <a:lnTo>
                    <a:pt x="29082" y="260731"/>
                  </a:lnTo>
                  <a:lnTo>
                    <a:pt x="3301" y="200660"/>
                  </a:lnTo>
                  <a:lnTo>
                    <a:pt x="0" y="167132"/>
                  </a:lnTo>
                  <a:lnTo>
                    <a:pt x="3301" y="133603"/>
                  </a:lnTo>
                  <a:lnTo>
                    <a:pt x="29082" y="73913"/>
                  </a:lnTo>
                  <a:lnTo>
                    <a:pt x="74422" y="28575"/>
                  </a:lnTo>
                  <a:lnTo>
                    <a:pt x="134874" y="3301"/>
                  </a:lnTo>
                  <a:lnTo>
                    <a:pt x="168782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152806" y="91821"/>
            <a:ext cx="45459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135" dirty="0">
                <a:solidFill>
                  <a:srgbClr val="FFFFFF"/>
                </a:solidFill>
                <a:latin typeface="Century Gothic"/>
                <a:cs typeface="Century Gothic"/>
              </a:rPr>
              <a:t>INTERNATIONAL</a:t>
            </a:r>
            <a:r>
              <a:rPr sz="28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OPINION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228716" y="678052"/>
            <a:ext cx="1706880" cy="579120"/>
          </a:xfrm>
          <a:custGeom>
            <a:avLst/>
            <a:gdLst/>
            <a:ahLst/>
            <a:cxnLst/>
            <a:rect l="l" t="t" r="r" b="b"/>
            <a:pathLst>
              <a:path w="1706879" h="579119">
                <a:moveTo>
                  <a:pt x="1706880" y="0"/>
                </a:moveTo>
                <a:lnTo>
                  <a:pt x="0" y="0"/>
                </a:lnTo>
                <a:lnTo>
                  <a:pt x="0" y="579120"/>
                </a:lnTo>
                <a:lnTo>
                  <a:pt x="1706880" y="579120"/>
                </a:lnTo>
                <a:lnTo>
                  <a:pt x="170688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08038" y="678052"/>
            <a:ext cx="1707514" cy="579120"/>
          </a:xfrm>
          <a:prstGeom prst="rect">
            <a:avLst/>
          </a:prstGeom>
          <a:solidFill>
            <a:srgbClr val="1E81C6"/>
          </a:solidFill>
          <a:ln w="19050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60"/>
              </a:spcBef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BACKING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FREEDONIA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814957" y="678052"/>
            <a:ext cx="1706880" cy="579120"/>
          </a:xfrm>
          <a:prstGeom prst="rect">
            <a:avLst/>
          </a:prstGeom>
          <a:solidFill>
            <a:srgbClr val="66A9D9"/>
          </a:solidFill>
          <a:ln w="19050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300355">
              <a:lnSpc>
                <a:spcPct val="100000"/>
              </a:lnSpc>
              <a:spcBef>
                <a:spcPts val="260"/>
              </a:spcBef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SUPPORTING</a:t>
            </a:r>
            <a:endParaRPr sz="1600">
              <a:latin typeface="Calibri"/>
              <a:cs typeface="Calibri"/>
            </a:endParaRPr>
          </a:p>
          <a:p>
            <a:pPr marL="363855">
              <a:lnSpc>
                <a:spcPct val="100000"/>
              </a:lnSpc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FREEDONIA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521836" y="678052"/>
            <a:ext cx="1706880" cy="579120"/>
          </a:xfrm>
          <a:prstGeom prst="rect">
            <a:avLst/>
          </a:prstGeom>
          <a:solidFill>
            <a:srgbClr val="ADD1EB"/>
          </a:solidFill>
          <a:ln w="19050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271145">
              <a:lnSpc>
                <a:spcPct val="100000"/>
              </a:lnSpc>
              <a:spcBef>
                <a:spcPts val="260"/>
              </a:spcBef>
            </a:pPr>
            <a:r>
              <a:rPr sz="1600" b="1" i="1" spc="-10" dirty="0">
                <a:latin typeface="Calibri"/>
                <a:cs typeface="Calibri"/>
              </a:rPr>
              <a:t>SYMPATHETIC</a:t>
            </a:r>
            <a:endParaRPr sz="1600">
              <a:latin typeface="Calibri"/>
              <a:cs typeface="Calibri"/>
            </a:endParaRPr>
          </a:p>
          <a:p>
            <a:pPr marL="364490">
              <a:lnSpc>
                <a:spcPct val="100000"/>
              </a:lnSpc>
            </a:pPr>
            <a:r>
              <a:rPr sz="1600" b="1" i="1" spc="-10" dirty="0">
                <a:latin typeface="Calibri"/>
                <a:cs typeface="Calibri"/>
              </a:rPr>
              <a:t>FREEDONIA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228716" y="678052"/>
            <a:ext cx="1706880" cy="579120"/>
          </a:xfrm>
          <a:prstGeom prst="rect">
            <a:avLst/>
          </a:prstGeom>
          <a:ln w="19050">
            <a:solidFill>
              <a:srgbClr val="FFFFFF"/>
            </a:solidFill>
          </a:ln>
        </p:spPr>
        <p:txBody>
          <a:bodyPr vert="horz" wrap="square" lIns="0" tIns="154940" rIns="0" bIns="0" rtlCol="0">
            <a:spAutoFit/>
          </a:bodyPr>
          <a:lstStyle/>
          <a:p>
            <a:pPr marL="459105">
              <a:lnSpc>
                <a:spcPct val="100000"/>
              </a:lnSpc>
              <a:spcBef>
                <a:spcPts val="1220"/>
              </a:spcBef>
            </a:pPr>
            <a:r>
              <a:rPr sz="1600" b="1" i="1" spc="-10" dirty="0">
                <a:latin typeface="Calibri"/>
                <a:cs typeface="Calibri"/>
              </a:rPr>
              <a:t>NEUTRAL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935596" y="678052"/>
            <a:ext cx="1706880" cy="579120"/>
          </a:xfrm>
          <a:prstGeom prst="rect">
            <a:avLst/>
          </a:prstGeom>
          <a:solidFill>
            <a:srgbClr val="BCCEC0"/>
          </a:solidFill>
          <a:ln w="19050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271780">
              <a:lnSpc>
                <a:spcPct val="100000"/>
              </a:lnSpc>
              <a:spcBef>
                <a:spcPts val="260"/>
              </a:spcBef>
            </a:pPr>
            <a:r>
              <a:rPr sz="1600" b="1" i="1" spc="-10" dirty="0">
                <a:latin typeface="Calibri"/>
                <a:cs typeface="Calibri"/>
              </a:rPr>
              <a:t>SYMPATHETIC</a:t>
            </a:r>
            <a:endParaRPr sz="1600">
              <a:latin typeface="Calibri"/>
              <a:cs typeface="Calibri"/>
            </a:endParaRPr>
          </a:p>
          <a:p>
            <a:pPr marL="203200">
              <a:lnSpc>
                <a:spcPct val="100000"/>
              </a:lnSpc>
            </a:pPr>
            <a:r>
              <a:rPr sz="1600" b="1" i="1" spc="-10" dirty="0">
                <a:latin typeface="Calibri"/>
                <a:cs typeface="Calibri"/>
              </a:rPr>
              <a:t>AUTHORITANIA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642477" y="678052"/>
            <a:ext cx="1706880" cy="579120"/>
          </a:xfrm>
          <a:prstGeom prst="rect">
            <a:avLst/>
          </a:prstGeom>
          <a:solidFill>
            <a:srgbClr val="7B9D82"/>
          </a:solidFill>
          <a:ln w="19050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300990">
              <a:lnSpc>
                <a:spcPct val="100000"/>
              </a:lnSpc>
              <a:spcBef>
                <a:spcPts val="260"/>
              </a:spcBef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SUPPORTING</a:t>
            </a:r>
            <a:endParaRPr sz="1600">
              <a:latin typeface="Calibri"/>
              <a:cs typeface="Calibri"/>
            </a:endParaRPr>
          </a:p>
          <a:p>
            <a:pPr marL="203200">
              <a:lnSpc>
                <a:spcPct val="100000"/>
              </a:lnSpc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AUTHORITANIA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349356" y="678052"/>
            <a:ext cx="1706880" cy="579120"/>
          </a:xfrm>
          <a:prstGeom prst="rect">
            <a:avLst/>
          </a:prstGeom>
          <a:solidFill>
            <a:srgbClr val="396C43"/>
          </a:solidFill>
          <a:ln w="19050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60"/>
              </a:spcBef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BACKING</a:t>
            </a:r>
            <a:endParaRPr sz="160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AUTHORITANIA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5834062" y="519874"/>
            <a:ext cx="423545" cy="876300"/>
            <a:chOff x="5834062" y="519874"/>
            <a:chExt cx="423545" cy="876300"/>
          </a:xfrm>
        </p:grpSpPr>
        <p:sp>
          <p:nvSpPr>
            <p:cNvPr id="38" name="object 38"/>
            <p:cNvSpPr/>
            <p:nvPr/>
          </p:nvSpPr>
          <p:spPr>
            <a:xfrm>
              <a:off x="5848350" y="1094994"/>
              <a:ext cx="394970" cy="287020"/>
            </a:xfrm>
            <a:custGeom>
              <a:avLst/>
              <a:gdLst/>
              <a:ahLst/>
              <a:cxnLst/>
              <a:rect l="l" t="t" r="r" b="b"/>
              <a:pathLst>
                <a:path w="394970" h="287019">
                  <a:moveTo>
                    <a:pt x="197358" y="0"/>
                  </a:moveTo>
                  <a:lnTo>
                    <a:pt x="0" y="286511"/>
                  </a:lnTo>
                  <a:lnTo>
                    <a:pt x="394715" y="286511"/>
                  </a:lnTo>
                  <a:lnTo>
                    <a:pt x="1973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848350" y="1094994"/>
              <a:ext cx="394970" cy="287020"/>
            </a:xfrm>
            <a:custGeom>
              <a:avLst/>
              <a:gdLst/>
              <a:ahLst/>
              <a:cxnLst/>
              <a:rect l="l" t="t" r="r" b="b"/>
              <a:pathLst>
                <a:path w="394970" h="287019">
                  <a:moveTo>
                    <a:pt x="0" y="286511"/>
                  </a:moveTo>
                  <a:lnTo>
                    <a:pt x="197358" y="0"/>
                  </a:lnTo>
                  <a:lnTo>
                    <a:pt x="394715" y="286511"/>
                  </a:lnTo>
                  <a:lnTo>
                    <a:pt x="0" y="286511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848350" y="534162"/>
              <a:ext cx="394970" cy="287020"/>
            </a:xfrm>
            <a:custGeom>
              <a:avLst/>
              <a:gdLst/>
              <a:ahLst/>
              <a:cxnLst/>
              <a:rect l="l" t="t" r="r" b="b"/>
              <a:pathLst>
                <a:path w="394970" h="287019">
                  <a:moveTo>
                    <a:pt x="394715" y="0"/>
                  </a:moveTo>
                  <a:lnTo>
                    <a:pt x="0" y="0"/>
                  </a:lnTo>
                  <a:lnTo>
                    <a:pt x="197358" y="286512"/>
                  </a:lnTo>
                  <a:lnTo>
                    <a:pt x="3947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848350" y="534162"/>
              <a:ext cx="394970" cy="287020"/>
            </a:xfrm>
            <a:custGeom>
              <a:avLst/>
              <a:gdLst/>
              <a:ahLst/>
              <a:cxnLst/>
              <a:rect l="l" t="t" r="r" b="b"/>
              <a:pathLst>
                <a:path w="394970" h="287019">
                  <a:moveTo>
                    <a:pt x="394715" y="0"/>
                  </a:moveTo>
                  <a:lnTo>
                    <a:pt x="197358" y="286512"/>
                  </a:lnTo>
                  <a:lnTo>
                    <a:pt x="0" y="0"/>
                  </a:lnTo>
                  <a:lnTo>
                    <a:pt x="394715" y="0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4424171" y="1789176"/>
            <a:ext cx="3336290" cy="2560320"/>
            <a:chOff x="4424171" y="1789176"/>
            <a:chExt cx="3336290" cy="2560320"/>
          </a:xfrm>
        </p:grpSpPr>
        <p:sp>
          <p:nvSpPr>
            <p:cNvPr id="43" name="object 43"/>
            <p:cNvSpPr/>
            <p:nvPr/>
          </p:nvSpPr>
          <p:spPr>
            <a:xfrm>
              <a:off x="4424171" y="1789176"/>
              <a:ext cx="3336290" cy="2560320"/>
            </a:xfrm>
            <a:custGeom>
              <a:avLst/>
              <a:gdLst/>
              <a:ahLst/>
              <a:cxnLst/>
              <a:rect l="l" t="t" r="r" b="b"/>
              <a:pathLst>
                <a:path w="3336290" h="2560320">
                  <a:moveTo>
                    <a:pt x="3252343" y="0"/>
                  </a:moveTo>
                  <a:lnTo>
                    <a:pt x="83692" y="0"/>
                  </a:lnTo>
                  <a:lnTo>
                    <a:pt x="51113" y="6576"/>
                  </a:lnTo>
                  <a:lnTo>
                    <a:pt x="24511" y="24511"/>
                  </a:lnTo>
                  <a:lnTo>
                    <a:pt x="6576" y="51113"/>
                  </a:lnTo>
                  <a:lnTo>
                    <a:pt x="0" y="83693"/>
                  </a:lnTo>
                  <a:lnTo>
                    <a:pt x="0" y="2476627"/>
                  </a:lnTo>
                  <a:lnTo>
                    <a:pt x="6576" y="2509206"/>
                  </a:lnTo>
                  <a:lnTo>
                    <a:pt x="24510" y="2535809"/>
                  </a:lnTo>
                  <a:lnTo>
                    <a:pt x="51113" y="2553743"/>
                  </a:lnTo>
                  <a:lnTo>
                    <a:pt x="83692" y="2560320"/>
                  </a:lnTo>
                  <a:lnTo>
                    <a:pt x="3252343" y="2560320"/>
                  </a:lnTo>
                  <a:lnTo>
                    <a:pt x="3284922" y="2553743"/>
                  </a:lnTo>
                  <a:lnTo>
                    <a:pt x="3311525" y="2535809"/>
                  </a:lnTo>
                  <a:lnTo>
                    <a:pt x="3329459" y="2509206"/>
                  </a:lnTo>
                  <a:lnTo>
                    <a:pt x="3336035" y="2476627"/>
                  </a:lnTo>
                  <a:lnTo>
                    <a:pt x="3336035" y="83693"/>
                  </a:lnTo>
                  <a:lnTo>
                    <a:pt x="3329459" y="51113"/>
                  </a:lnTo>
                  <a:lnTo>
                    <a:pt x="3311525" y="24511"/>
                  </a:lnTo>
                  <a:lnTo>
                    <a:pt x="3284922" y="6576"/>
                  </a:lnTo>
                  <a:lnTo>
                    <a:pt x="32523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86883" y="2535936"/>
              <a:ext cx="2631948" cy="99733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22719" y="3150108"/>
              <a:ext cx="1176527" cy="1182624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75987" y="3162300"/>
              <a:ext cx="1228343" cy="1184148"/>
            </a:xfrm>
            <a:prstGeom prst="rect">
              <a:avLst/>
            </a:prstGeom>
          </p:spPr>
        </p:pic>
      </p:grpSp>
      <p:sp>
        <p:nvSpPr>
          <p:cNvPr id="47" name="object 47"/>
          <p:cNvSpPr txBox="1"/>
          <p:nvPr/>
        </p:nvSpPr>
        <p:spPr>
          <a:xfrm>
            <a:off x="5723890" y="3235528"/>
            <a:ext cx="77660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latin typeface="Arial"/>
                <a:cs typeface="Arial"/>
              </a:rPr>
              <a:t>#C606</a:t>
            </a:r>
            <a:endParaRPr sz="20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595240" y="1854200"/>
            <a:ext cx="289941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41705" marR="5080" indent="-92964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Whose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narrative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do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you </a:t>
            </a:r>
            <a:r>
              <a:rPr sz="2000" b="1" spc="-10" dirty="0">
                <a:latin typeface="Arial"/>
                <a:cs typeface="Arial"/>
              </a:rPr>
              <a:t>believe?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000" y="0"/>
            <a:ext cx="12200890" cy="6858000"/>
            <a:chOff x="-4000" y="0"/>
            <a:chExt cx="12200890" cy="68580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50508" y="1016506"/>
              <a:ext cx="5841492" cy="584148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2859"/>
              <a:ext cx="1488947" cy="99364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" y="18033"/>
              <a:ext cx="1493520" cy="1003300"/>
            </a:xfrm>
            <a:custGeom>
              <a:avLst/>
              <a:gdLst/>
              <a:ahLst/>
              <a:cxnLst/>
              <a:rect l="l" t="t" r="r" b="b"/>
              <a:pathLst>
                <a:path w="1493520" h="1003300">
                  <a:moveTo>
                    <a:pt x="0" y="1003172"/>
                  </a:moveTo>
                  <a:lnTo>
                    <a:pt x="1492948" y="1003172"/>
                  </a:lnTo>
                  <a:lnTo>
                    <a:pt x="1492948" y="0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03052" y="13716"/>
              <a:ext cx="1488948" cy="99212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698226" y="9016"/>
              <a:ext cx="1494155" cy="1002030"/>
            </a:xfrm>
            <a:custGeom>
              <a:avLst/>
              <a:gdLst/>
              <a:ahLst/>
              <a:cxnLst/>
              <a:rect l="l" t="t" r="r" b="b"/>
              <a:pathLst>
                <a:path w="1494154" h="1002030">
                  <a:moveTo>
                    <a:pt x="0" y="1001648"/>
                  </a:moveTo>
                  <a:lnTo>
                    <a:pt x="1493774" y="1001648"/>
                  </a:lnTo>
                </a:path>
                <a:path w="1494154" h="1002030">
                  <a:moveTo>
                    <a:pt x="1493774" y="0"/>
                  </a:moveTo>
                  <a:lnTo>
                    <a:pt x="0" y="0"/>
                  </a:lnTo>
                  <a:lnTo>
                    <a:pt x="0" y="1001648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1560194" y="238506"/>
          <a:ext cx="4033511" cy="2520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2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6551930" y="238506"/>
          <a:ext cx="4033511" cy="2520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2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2520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1568322" y="28447"/>
            <a:ext cx="21189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CIVILIAN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 INFRASTRUCTURE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46134" y="28447"/>
            <a:ext cx="21189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CIVILIAN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 INFRASTRUCTURE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68322" y="506095"/>
            <a:ext cx="2167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MILITARY</a:t>
            </a:r>
            <a:r>
              <a:rPr sz="1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INFRASTRUCTURE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396985" y="496570"/>
            <a:ext cx="21723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MILITARY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 INFRASTRUCTURE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096" y="1021078"/>
            <a:ext cx="10251440" cy="5836920"/>
            <a:chOff x="6096" y="1021078"/>
            <a:chExt cx="10251440" cy="5836920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" y="1021078"/>
              <a:ext cx="5841491" cy="583691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036555" y="4070858"/>
              <a:ext cx="220979" cy="280670"/>
            </a:xfrm>
            <a:custGeom>
              <a:avLst/>
              <a:gdLst/>
              <a:ahLst/>
              <a:cxnLst/>
              <a:rect l="l" t="t" r="r" b="b"/>
              <a:pathLst>
                <a:path w="220979" h="280670">
                  <a:moveTo>
                    <a:pt x="220979" y="0"/>
                  </a:moveTo>
                  <a:lnTo>
                    <a:pt x="0" y="0"/>
                  </a:lnTo>
                  <a:lnTo>
                    <a:pt x="0" y="280415"/>
                  </a:lnTo>
                  <a:lnTo>
                    <a:pt x="220979" y="280415"/>
                  </a:lnTo>
                  <a:lnTo>
                    <a:pt x="2209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671184" y="0"/>
            <a:ext cx="816610" cy="649605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6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TURN</a:t>
            </a:r>
            <a:r>
              <a:rPr sz="1400" b="1" spc="3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23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25"/>
              </a:spcBef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CIVCAS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024998" y="4050029"/>
            <a:ext cx="2470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Calibri"/>
                <a:cs typeface="Calibri"/>
              </a:rPr>
              <a:t>F7</a:t>
            </a:r>
            <a:endParaRPr sz="1800">
              <a:latin typeface="Calibri"/>
              <a:cs typeface="Calibri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1560194" y="563118"/>
          <a:ext cx="9027150" cy="3892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2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5209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74929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0449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0449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252095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</a:tblGrid>
              <a:tr h="137795">
                <a:tc gridSpan="1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b="1" spc="-25" dirty="0">
                          <a:latin typeface="Calibri"/>
                          <a:cs typeface="Calibri"/>
                        </a:rPr>
                        <a:t>19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85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1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95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85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object 20"/>
          <p:cNvSpPr/>
          <p:nvPr/>
        </p:nvSpPr>
        <p:spPr>
          <a:xfrm>
            <a:off x="3688460" y="4071620"/>
            <a:ext cx="220979" cy="280670"/>
          </a:xfrm>
          <a:custGeom>
            <a:avLst/>
            <a:gdLst/>
            <a:ahLst/>
            <a:cxnLst/>
            <a:rect l="l" t="t" r="r" b="b"/>
            <a:pathLst>
              <a:path w="220979" h="280670">
                <a:moveTo>
                  <a:pt x="220979" y="0"/>
                </a:moveTo>
                <a:lnTo>
                  <a:pt x="0" y="0"/>
                </a:lnTo>
                <a:lnTo>
                  <a:pt x="0" y="280415"/>
                </a:lnTo>
                <a:lnTo>
                  <a:pt x="220979" y="280415"/>
                </a:lnTo>
                <a:lnTo>
                  <a:pt x="2209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676015" y="4050919"/>
            <a:ext cx="2476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Calibri"/>
                <a:cs typeface="Calibri"/>
              </a:rPr>
              <a:t>F7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65277" y="1676145"/>
            <a:ext cx="5767070" cy="5162550"/>
            <a:chOff x="65277" y="1676145"/>
            <a:chExt cx="5767070" cy="5162550"/>
          </a:xfrm>
        </p:grpSpPr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03832" y="3910583"/>
              <a:ext cx="1249680" cy="67360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01695" y="3918203"/>
              <a:ext cx="1232916" cy="66446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61460" y="2770631"/>
              <a:ext cx="633983" cy="115519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14500" y="2177795"/>
              <a:ext cx="640080" cy="118871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68012" y="2769107"/>
              <a:ext cx="585215" cy="62636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66927" y="2177795"/>
              <a:ext cx="1184148" cy="65989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59308" y="3355847"/>
              <a:ext cx="662940" cy="64312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505199" y="5664707"/>
              <a:ext cx="1171955" cy="64617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49724" y="5082539"/>
              <a:ext cx="1182624" cy="63703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030980" y="3927347"/>
              <a:ext cx="641604" cy="178765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59308" y="5102351"/>
              <a:ext cx="646176" cy="119786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87067" y="4536947"/>
              <a:ext cx="662940" cy="2301238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684276" y="2253995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80">
                  <a:moveTo>
                    <a:pt x="224789" y="0"/>
                  </a:moveTo>
                  <a:lnTo>
                    <a:pt x="179488" y="4564"/>
                  </a:lnTo>
                  <a:lnTo>
                    <a:pt x="137293" y="17656"/>
                  </a:lnTo>
                  <a:lnTo>
                    <a:pt x="99110" y="38375"/>
                  </a:lnTo>
                  <a:lnTo>
                    <a:pt x="65841" y="65817"/>
                  </a:lnTo>
                  <a:lnTo>
                    <a:pt x="38392" y="99082"/>
                  </a:lnTo>
                  <a:lnTo>
                    <a:pt x="17665" y="137267"/>
                  </a:lnTo>
                  <a:lnTo>
                    <a:pt x="4567" y="179470"/>
                  </a:lnTo>
                  <a:lnTo>
                    <a:pt x="0" y="224789"/>
                  </a:lnTo>
                  <a:lnTo>
                    <a:pt x="4567" y="270109"/>
                  </a:lnTo>
                  <a:lnTo>
                    <a:pt x="17665" y="312312"/>
                  </a:lnTo>
                  <a:lnTo>
                    <a:pt x="38392" y="350497"/>
                  </a:lnTo>
                  <a:lnTo>
                    <a:pt x="65841" y="383762"/>
                  </a:lnTo>
                  <a:lnTo>
                    <a:pt x="99110" y="411204"/>
                  </a:lnTo>
                  <a:lnTo>
                    <a:pt x="137293" y="431923"/>
                  </a:lnTo>
                  <a:lnTo>
                    <a:pt x="179488" y="445015"/>
                  </a:lnTo>
                  <a:lnTo>
                    <a:pt x="224789" y="449579"/>
                  </a:lnTo>
                  <a:lnTo>
                    <a:pt x="270091" y="445015"/>
                  </a:lnTo>
                  <a:lnTo>
                    <a:pt x="312286" y="431923"/>
                  </a:lnTo>
                  <a:lnTo>
                    <a:pt x="350469" y="411204"/>
                  </a:lnTo>
                  <a:lnTo>
                    <a:pt x="383738" y="383762"/>
                  </a:lnTo>
                  <a:lnTo>
                    <a:pt x="411187" y="350497"/>
                  </a:lnTo>
                  <a:lnTo>
                    <a:pt x="431914" y="312312"/>
                  </a:lnTo>
                  <a:lnTo>
                    <a:pt x="445012" y="270109"/>
                  </a:lnTo>
                  <a:lnTo>
                    <a:pt x="449580" y="224789"/>
                  </a:lnTo>
                  <a:lnTo>
                    <a:pt x="445012" y="179470"/>
                  </a:lnTo>
                  <a:lnTo>
                    <a:pt x="431914" y="137267"/>
                  </a:lnTo>
                  <a:lnTo>
                    <a:pt x="411187" y="99082"/>
                  </a:lnTo>
                  <a:lnTo>
                    <a:pt x="383738" y="65817"/>
                  </a:lnTo>
                  <a:lnTo>
                    <a:pt x="350469" y="38375"/>
                  </a:lnTo>
                  <a:lnTo>
                    <a:pt x="312286" y="17656"/>
                  </a:lnTo>
                  <a:lnTo>
                    <a:pt x="270091" y="4564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84276" y="2253995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80">
                  <a:moveTo>
                    <a:pt x="449580" y="224789"/>
                  </a:moveTo>
                  <a:lnTo>
                    <a:pt x="445012" y="179470"/>
                  </a:lnTo>
                  <a:lnTo>
                    <a:pt x="431914" y="137267"/>
                  </a:lnTo>
                  <a:lnTo>
                    <a:pt x="411187" y="99082"/>
                  </a:lnTo>
                  <a:lnTo>
                    <a:pt x="383738" y="65817"/>
                  </a:lnTo>
                  <a:lnTo>
                    <a:pt x="350469" y="38375"/>
                  </a:lnTo>
                  <a:lnTo>
                    <a:pt x="312286" y="17656"/>
                  </a:lnTo>
                  <a:lnTo>
                    <a:pt x="270091" y="4564"/>
                  </a:lnTo>
                  <a:lnTo>
                    <a:pt x="224789" y="0"/>
                  </a:lnTo>
                  <a:lnTo>
                    <a:pt x="179488" y="4564"/>
                  </a:lnTo>
                  <a:lnTo>
                    <a:pt x="137293" y="17656"/>
                  </a:lnTo>
                  <a:lnTo>
                    <a:pt x="99110" y="38375"/>
                  </a:lnTo>
                  <a:lnTo>
                    <a:pt x="65841" y="65817"/>
                  </a:lnTo>
                  <a:lnTo>
                    <a:pt x="38392" y="99082"/>
                  </a:lnTo>
                  <a:lnTo>
                    <a:pt x="17665" y="137267"/>
                  </a:lnTo>
                  <a:lnTo>
                    <a:pt x="4567" y="179470"/>
                  </a:lnTo>
                  <a:lnTo>
                    <a:pt x="0" y="224789"/>
                  </a:lnTo>
                  <a:lnTo>
                    <a:pt x="4567" y="270109"/>
                  </a:lnTo>
                  <a:lnTo>
                    <a:pt x="17665" y="312312"/>
                  </a:lnTo>
                  <a:lnTo>
                    <a:pt x="38392" y="350497"/>
                  </a:lnTo>
                  <a:lnTo>
                    <a:pt x="65841" y="383762"/>
                  </a:lnTo>
                  <a:lnTo>
                    <a:pt x="99110" y="411204"/>
                  </a:lnTo>
                  <a:lnTo>
                    <a:pt x="137293" y="431923"/>
                  </a:lnTo>
                  <a:lnTo>
                    <a:pt x="179488" y="445015"/>
                  </a:lnTo>
                  <a:lnTo>
                    <a:pt x="224789" y="449579"/>
                  </a:lnTo>
                  <a:lnTo>
                    <a:pt x="270091" y="445015"/>
                  </a:lnTo>
                  <a:lnTo>
                    <a:pt x="312286" y="431923"/>
                  </a:lnTo>
                  <a:lnTo>
                    <a:pt x="350469" y="411204"/>
                  </a:lnTo>
                  <a:lnTo>
                    <a:pt x="383738" y="383762"/>
                  </a:lnTo>
                  <a:lnTo>
                    <a:pt x="411187" y="350497"/>
                  </a:lnTo>
                  <a:lnTo>
                    <a:pt x="431914" y="312312"/>
                  </a:lnTo>
                  <a:lnTo>
                    <a:pt x="445012" y="270109"/>
                  </a:lnTo>
                  <a:lnTo>
                    <a:pt x="449580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49808" y="2319527"/>
              <a:ext cx="318516" cy="316991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58368" y="4062983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80" h="448310">
                  <a:moveTo>
                    <a:pt x="224790" y="0"/>
                  </a:moveTo>
                  <a:lnTo>
                    <a:pt x="179488" y="4552"/>
                  </a:lnTo>
                  <a:lnTo>
                    <a:pt x="137293" y="17609"/>
                  </a:lnTo>
                  <a:lnTo>
                    <a:pt x="99110" y="38268"/>
                  </a:lnTo>
                  <a:lnTo>
                    <a:pt x="65841" y="65627"/>
                  </a:lnTo>
                  <a:lnTo>
                    <a:pt x="38392" y="98784"/>
                  </a:lnTo>
                  <a:lnTo>
                    <a:pt x="17665" y="136838"/>
                  </a:lnTo>
                  <a:lnTo>
                    <a:pt x="4567" y="178886"/>
                  </a:lnTo>
                  <a:lnTo>
                    <a:pt x="0" y="224028"/>
                  </a:lnTo>
                  <a:lnTo>
                    <a:pt x="4567" y="269169"/>
                  </a:lnTo>
                  <a:lnTo>
                    <a:pt x="17665" y="311217"/>
                  </a:lnTo>
                  <a:lnTo>
                    <a:pt x="38392" y="349271"/>
                  </a:lnTo>
                  <a:lnTo>
                    <a:pt x="65841" y="382428"/>
                  </a:lnTo>
                  <a:lnTo>
                    <a:pt x="99110" y="409787"/>
                  </a:lnTo>
                  <a:lnTo>
                    <a:pt x="137293" y="430446"/>
                  </a:lnTo>
                  <a:lnTo>
                    <a:pt x="179488" y="443503"/>
                  </a:lnTo>
                  <a:lnTo>
                    <a:pt x="224790" y="448056"/>
                  </a:lnTo>
                  <a:lnTo>
                    <a:pt x="270091" y="443503"/>
                  </a:lnTo>
                  <a:lnTo>
                    <a:pt x="312286" y="430446"/>
                  </a:lnTo>
                  <a:lnTo>
                    <a:pt x="350469" y="409787"/>
                  </a:lnTo>
                  <a:lnTo>
                    <a:pt x="383738" y="382428"/>
                  </a:lnTo>
                  <a:lnTo>
                    <a:pt x="411187" y="349271"/>
                  </a:lnTo>
                  <a:lnTo>
                    <a:pt x="431914" y="311217"/>
                  </a:lnTo>
                  <a:lnTo>
                    <a:pt x="445012" y="269169"/>
                  </a:lnTo>
                  <a:lnTo>
                    <a:pt x="449579" y="224028"/>
                  </a:lnTo>
                  <a:lnTo>
                    <a:pt x="445012" y="178886"/>
                  </a:lnTo>
                  <a:lnTo>
                    <a:pt x="431914" y="136838"/>
                  </a:lnTo>
                  <a:lnTo>
                    <a:pt x="411187" y="98784"/>
                  </a:lnTo>
                  <a:lnTo>
                    <a:pt x="383738" y="65627"/>
                  </a:lnTo>
                  <a:lnTo>
                    <a:pt x="350469" y="38268"/>
                  </a:lnTo>
                  <a:lnTo>
                    <a:pt x="312286" y="17609"/>
                  </a:lnTo>
                  <a:lnTo>
                    <a:pt x="270091" y="4552"/>
                  </a:lnTo>
                  <a:lnTo>
                    <a:pt x="22479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58368" y="4062983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80" h="448310">
                  <a:moveTo>
                    <a:pt x="449579" y="224028"/>
                  </a:moveTo>
                  <a:lnTo>
                    <a:pt x="445012" y="178886"/>
                  </a:lnTo>
                  <a:lnTo>
                    <a:pt x="431914" y="136838"/>
                  </a:lnTo>
                  <a:lnTo>
                    <a:pt x="411187" y="98784"/>
                  </a:lnTo>
                  <a:lnTo>
                    <a:pt x="383738" y="65627"/>
                  </a:lnTo>
                  <a:lnTo>
                    <a:pt x="350469" y="38268"/>
                  </a:lnTo>
                  <a:lnTo>
                    <a:pt x="312286" y="17609"/>
                  </a:lnTo>
                  <a:lnTo>
                    <a:pt x="270091" y="4552"/>
                  </a:lnTo>
                  <a:lnTo>
                    <a:pt x="224790" y="0"/>
                  </a:lnTo>
                  <a:lnTo>
                    <a:pt x="179488" y="4552"/>
                  </a:lnTo>
                  <a:lnTo>
                    <a:pt x="137293" y="17609"/>
                  </a:lnTo>
                  <a:lnTo>
                    <a:pt x="99110" y="38268"/>
                  </a:lnTo>
                  <a:lnTo>
                    <a:pt x="65841" y="65627"/>
                  </a:lnTo>
                  <a:lnTo>
                    <a:pt x="38392" y="98784"/>
                  </a:lnTo>
                  <a:lnTo>
                    <a:pt x="17665" y="136838"/>
                  </a:lnTo>
                  <a:lnTo>
                    <a:pt x="4567" y="178886"/>
                  </a:lnTo>
                  <a:lnTo>
                    <a:pt x="0" y="224028"/>
                  </a:lnTo>
                  <a:lnTo>
                    <a:pt x="4567" y="269169"/>
                  </a:lnTo>
                  <a:lnTo>
                    <a:pt x="17665" y="311217"/>
                  </a:lnTo>
                  <a:lnTo>
                    <a:pt x="38392" y="349271"/>
                  </a:lnTo>
                  <a:lnTo>
                    <a:pt x="65841" y="382428"/>
                  </a:lnTo>
                  <a:lnTo>
                    <a:pt x="99110" y="409787"/>
                  </a:lnTo>
                  <a:lnTo>
                    <a:pt x="137293" y="430446"/>
                  </a:lnTo>
                  <a:lnTo>
                    <a:pt x="179488" y="443503"/>
                  </a:lnTo>
                  <a:lnTo>
                    <a:pt x="224790" y="448056"/>
                  </a:lnTo>
                  <a:lnTo>
                    <a:pt x="270091" y="443503"/>
                  </a:lnTo>
                  <a:lnTo>
                    <a:pt x="312286" y="430446"/>
                  </a:lnTo>
                  <a:lnTo>
                    <a:pt x="350469" y="409787"/>
                  </a:lnTo>
                  <a:lnTo>
                    <a:pt x="383738" y="382428"/>
                  </a:lnTo>
                  <a:lnTo>
                    <a:pt x="411187" y="349271"/>
                  </a:lnTo>
                  <a:lnTo>
                    <a:pt x="431914" y="311217"/>
                  </a:lnTo>
                  <a:lnTo>
                    <a:pt x="445012" y="269169"/>
                  </a:lnTo>
                  <a:lnTo>
                    <a:pt x="449579" y="224028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14755" y="4117847"/>
              <a:ext cx="338328" cy="338327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263421" y="1682495"/>
              <a:ext cx="224790" cy="449580"/>
            </a:xfrm>
            <a:custGeom>
              <a:avLst/>
              <a:gdLst/>
              <a:ahLst/>
              <a:cxnLst/>
              <a:rect l="l" t="t" r="r" b="b"/>
              <a:pathLst>
                <a:path w="224790" h="449580">
                  <a:moveTo>
                    <a:pt x="224764" y="0"/>
                  </a:moveTo>
                  <a:lnTo>
                    <a:pt x="179926" y="4474"/>
                  </a:lnTo>
                  <a:lnTo>
                    <a:pt x="138106" y="17315"/>
                  </a:lnTo>
                  <a:lnTo>
                    <a:pt x="100187" y="37652"/>
                  </a:lnTo>
                  <a:lnTo>
                    <a:pt x="67052" y="64611"/>
                  </a:lnTo>
                  <a:lnTo>
                    <a:pt x="39583" y="97321"/>
                  </a:lnTo>
                  <a:lnTo>
                    <a:pt x="18663" y="134909"/>
                  </a:lnTo>
                  <a:lnTo>
                    <a:pt x="5175" y="176504"/>
                  </a:lnTo>
                  <a:lnTo>
                    <a:pt x="0" y="221233"/>
                  </a:lnTo>
                  <a:lnTo>
                    <a:pt x="3854" y="266623"/>
                  </a:lnTo>
                  <a:lnTo>
                    <a:pt x="16290" y="309026"/>
                  </a:lnTo>
                  <a:lnTo>
                    <a:pt x="36416" y="347531"/>
                  </a:lnTo>
                  <a:lnTo>
                    <a:pt x="63341" y="381222"/>
                  </a:lnTo>
                  <a:lnTo>
                    <a:pt x="96174" y="409186"/>
                  </a:lnTo>
                  <a:lnTo>
                    <a:pt x="134023" y="430510"/>
                  </a:lnTo>
                  <a:lnTo>
                    <a:pt x="175999" y="444279"/>
                  </a:lnTo>
                  <a:lnTo>
                    <a:pt x="221208" y="449579"/>
                  </a:lnTo>
                  <a:lnTo>
                    <a:pt x="224764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263421" y="1682495"/>
              <a:ext cx="224790" cy="449580"/>
            </a:xfrm>
            <a:custGeom>
              <a:avLst/>
              <a:gdLst/>
              <a:ahLst/>
              <a:cxnLst/>
              <a:rect l="l" t="t" r="r" b="b"/>
              <a:pathLst>
                <a:path w="224790" h="449580">
                  <a:moveTo>
                    <a:pt x="221208" y="449579"/>
                  </a:moveTo>
                  <a:lnTo>
                    <a:pt x="175999" y="444279"/>
                  </a:lnTo>
                  <a:lnTo>
                    <a:pt x="134023" y="430510"/>
                  </a:lnTo>
                  <a:lnTo>
                    <a:pt x="96174" y="409186"/>
                  </a:lnTo>
                  <a:lnTo>
                    <a:pt x="63341" y="381222"/>
                  </a:lnTo>
                  <a:lnTo>
                    <a:pt x="36416" y="347531"/>
                  </a:lnTo>
                  <a:lnTo>
                    <a:pt x="16290" y="309026"/>
                  </a:lnTo>
                  <a:lnTo>
                    <a:pt x="3854" y="266623"/>
                  </a:lnTo>
                  <a:lnTo>
                    <a:pt x="0" y="221233"/>
                  </a:lnTo>
                  <a:lnTo>
                    <a:pt x="5175" y="176504"/>
                  </a:lnTo>
                  <a:lnTo>
                    <a:pt x="18663" y="134909"/>
                  </a:lnTo>
                  <a:lnTo>
                    <a:pt x="39583" y="97321"/>
                  </a:lnTo>
                  <a:lnTo>
                    <a:pt x="67052" y="64611"/>
                  </a:lnTo>
                  <a:lnTo>
                    <a:pt x="100187" y="37652"/>
                  </a:lnTo>
                  <a:lnTo>
                    <a:pt x="138106" y="17315"/>
                  </a:lnTo>
                  <a:lnTo>
                    <a:pt x="179926" y="4474"/>
                  </a:lnTo>
                  <a:lnTo>
                    <a:pt x="224764" y="0"/>
                  </a:lnTo>
                  <a:lnTo>
                    <a:pt x="221208" y="44957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488186" y="1682495"/>
              <a:ext cx="224790" cy="449580"/>
            </a:xfrm>
            <a:custGeom>
              <a:avLst/>
              <a:gdLst/>
              <a:ahLst/>
              <a:cxnLst/>
              <a:rect l="l" t="t" r="r" b="b"/>
              <a:pathLst>
                <a:path w="224789" h="449580">
                  <a:moveTo>
                    <a:pt x="3555" y="0"/>
                  </a:moveTo>
                  <a:lnTo>
                    <a:pt x="0" y="449579"/>
                  </a:lnTo>
                  <a:lnTo>
                    <a:pt x="44840" y="445105"/>
                  </a:lnTo>
                  <a:lnTo>
                    <a:pt x="86665" y="432264"/>
                  </a:lnTo>
                  <a:lnTo>
                    <a:pt x="124591" y="411927"/>
                  </a:lnTo>
                  <a:lnTo>
                    <a:pt x="157733" y="384968"/>
                  </a:lnTo>
                  <a:lnTo>
                    <a:pt x="185209" y="352258"/>
                  </a:lnTo>
                  <a:lnTo>
                    <a:pt x="206132" y="314670"/>
                  </a:lnTo>
                  <a:lnTo>
                    <a:pt x="219621" y="273075"/>
                  </a:lnTo>
                  <a:lnTo>
                    <a:pt x="224789" y="228345"/>
                  </a:lnTo>
                  <a:lnTo>
                    <a:pt x="220919" y="182956"/>
                  </a:lnTo>
                  <a:lnTo>
                    <a:pt x="208474" y="140553"/>
                  </a:lnTo>
                  <a:lnTo>
                    <a:pt x="188343" y="102048"/>
                  </a:lnTo>
                  <a:lnTo>
                    <a:pt x="161416" y="68357"/>
                  </a:lnTo>
                  <a:lnTo>
                    <a:pt x="128585" y="40393"/>
                  </a:lnTo>
                  <a:lnTo>
                    <a:pt x="90737" y="19069"/>
                  </a:lnTo>
                  <a:lnTo>
                    <a:pt x="48764" y="5300"/>
                  </a:lnTo>
                  <a:lnTo>
                    <a:pt x="3555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488186" y="1682495"/>
              <a:ext cx="224790" cy="449580"/>
            </a:xfrm>
            <a:custGeom>
              <a:avLst/>
              <a:gdLst/>
              <a:ahLst/>
              <a:cxnLst/>
              <a:rect l="l" t="t" r="r" b="b"/>
              <a:pathLst>
                <a:path w="224789" h="449580">
                  <a:moveTo>
                    <a:pt x="3555" y="0"/>
                  </a:moveTo>
                  <a:lnTo>
                    <a:pt x="48764" y="5300"/>
                  </a:lnTo>
                  <a:lnTo>
                    <a:pt x="90737" y="19069"/>
                  </a:lnTo>
                  <a:lnTo>
                    <a:pt x="128585" y="40393"/>
                  </a:lnTo>
                  <a:lnTo>
                    <a:pt x="161416" y="68357"/>
                  </a:lnTo>
                  <a:lnTo>
                    <a:pt x="188343" y="102048"/>
                  </a:lnTo>
                  <a:lnTo>
                    <a:pt x="208474" y="140553"/>
                  </a:lnTo>
                  <a:lnTo>
                    <a:pt x="220919" y="182956"/>
                  </a:lnTo>
                  <a:lnTo>
                    <a:pt x="224789" y="228345"/>
                  </a:lnTo>
                  <a:lnTo>
                    <a:pt x="219621" y="273075"/>
                  </a:lnTo>
                  <a:lnTo>
                    <a:pt x="206132" y="314670"/>
                  </a:lnTo>
                  <a:lnTo>
                    <a:pt x="185209" y="352258"/>
                  </a:lnTo>
                  <a:lnTo>
                    <a:pt x="157733" y="384968"/>
                  </a:lnTo>
                  <a:lnTo>
                    <a:pt x="124591" y="411927"/>
                  </a:lnTo>
                  <a:lnTo>
                    <a:pt x="86665" y="432264"/>
                  </a:lnTo>
                  <a:lnTo>
                    <a:pt x="44840" y="445105"/>
                  </a:lnTo>
                  <a:lnTo>
                    <a:pt x="0" y="449579"/>
                  </a:lnTo>
                  <a:lnTo>
                    <a:pt x="3555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18260" y="1743455"/>
              <a:ext cx="338328" cy="338327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822704" y="2272283"/>
              <a:ext cx="448309" cy="448309"/>
            </a:xfrm>
            <a:custGeom>
              <a:avLst/>
              <a:gdLst/>
              <a:ahLst/>
              <a:cxnLst/>
              <a:rect l="l" t="t" r="r" b="b"/>
              <a:pathLst>
                <a:path w="448310" h="448310">
                  <a:moveTo>
                    <a:pt x="224027" y="0"/>
                  </a:moveTo>
                  <a:lnTo>
                    <a:pt x="178886" y="4552"/>
                  </a:lnTo>
                  <a:lnTo>
                    <a:pt x="136838" y="17609"/>
                  </a:lnTo>
                  <a:lnTo>
                    <a:pt x="98784" y="38268"/>
                  </a:lnTo>
                  <a:lnTo>
                    <a:pt x="65627" y="65627"/>
                  </a:lnTo>
                  <a:lnTo>
                    <a:pt x="38268" y="98784"/>
                  </a:lnTo>
                  <a:lnTo>
                    <a:pt x="17609" y="136838"/>
                  </a:lnTo>
                  <a:lnTo>
                    <a:pt x="4552" y="178886"/>
                  </a:lnTo>
                  <a:lnTo>
                    <a:pt x="0" y="224027"/>
                  </a:lnTo>
                  <a:lnTo>
                    <a:pt x="4552" y="269169"/>
                  </a:lnTo>
                  <a:lnTo>
                    <a:pt x="17609" y="311217"/>
                  </a:lnTo>
                  <a:lnTo>
                    <a:pt x="38268" y="349271"/>
                  </a:lnTo>
                  <a:lnTo>
                    <a:pt x="65627" y="382428"/>
                  </a:lnTo>
                  <a:lnTo>
                    <a:pt x="98784" y="409787"/>
                  </a:lnTo>
                  <a:lnTo>
                    <a:pt x="136838" y="430446"/>
                  </a:lnTo>
                  <a:lnTo>
                    <a:pt x="178886" y="443503"/>
                  </a:lnTo>
                  <a:lnTo>
                    <a:pt x="224027" y="448055"/>
                  </a:lnTo>
                  <a:lnTo>
                    <a:pt x="269169" y="443503"/>
                  </a:lnTo>
                  <a:lnTo>
                    <a:pt x="311217" y="430446"/>
                  </a:lnTo>
                  <a:lnTo>
                    <a:pt x="349271" y="409787"/>
                  </a:lnTo>
                  <a:lnTo>
                    <a:pt x="382428" y="382428"/>
                  </a:lnTo>
                  <a:lnTo>
                    <a:pt x="409787" y="349271"/>
                  </a:lnTo>
                  <a:lnTo>
                    <a:pt x="430446" y="311217"/>
                  </a:lnTo>
                  <a:lnTo>
                    <a:pt x="443503" y="269169"/>
                  </a:lnTo>
                  <a:lnTo>
                    <a:pt x="448056" y="224027"/>
                  </a:lnTo>
                  <a:lnTo>
                    <a:pt x="443503" y="178886"/>
                  </a:lnTo>
                  <a:lnTo>
                    <a:pt x="430446" y="136838"/>
                  </a:lnTo>
                  <a:lnTo>
                    <a:pt x="409787" y="98784"/>
                  </a:lnTo>
                  <a:lnTo>
                    <a:pt x="382428" y="65627"/>
                  </a:lnTo>
                  <a:lnTo>
                    <a:pt x="349271" y="38268"/>
                  </a:lnTo>
                  <a:lnTo>
                    <a:pt x="311217" y="17609"/>
                  </a:lnTo>
                  <a:lnTo>
                    <a:pt x="269169" y="4552"/>
                  </a:lnTo>
                  <a:lnTo>
                    <a:pt x="22402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822704" y="2272283"/>
              <a:ext cx="448309" cy="448309"/>
            </a:xfrm>
            <a:custGeom>
              <a:avLst/>
              <a:gdLst/>
              <a:ahLst/>
              <a:cxnLst/>
              <a:rect l="l" t="t" r="r" b="b"/>
              <a:pathLst>
                <a:path w="448310" h="448310">
                  <a:moveTo>
                    <a:pt x="448056" y="224027"/>
                  </a:moveTo>
                  <a:lnTo>
                    <a:pt x="443503" y="178886"/>
                  </a:lnTo>
                  <a:lnTo>
                    <a:pt x="430446" y="136838"/>
                  </a:lnTo>
                  <a:lnTo>
                    <a:pt x="409787" y="98784"/>
                  </a:lnTo>
                  <a:lnTo>
                    <a:pt x="382428" y="65627"/>
                  </a:lnTo>
                  <a:lnTo>
                    <a:pt x="349271" y="38268"/>
                  </a:lnTo>
                  <a:lnTo>
                    <a:pt x="311217" y="17609"/>
                  </a:lnTo>
                  <a:lnTo>
                    <a:pt x="269169" y="4552"/>
                  </a:lnTo>
                  <a:lnTo>
                    <a:pt x="224027" y="0"/>
                  </a:lnTo>
                  <a:lnTo>
                    <a:pt x="178886" y="4552"/>
                  </a:lnTo>
                  <a:lnTo>
                    <a:pt x="136838" y="17609"/>
                  </a:lnTo>
                  <a:lnTo>
                    <a:pt x="98784" y="38268"/>
                  </a:lnTo>
                  <a:lnTo>
                    <a:pt x="65627" y="65627"/>
                  </a:lnTo>
                  <a:lnTo>
                    <a:pt x="38268" y="98784"/>
                  </a:lnTo>
                  <a:lnTo>
                    <a:pt x="17609" y="136838"/>
                  </a:lnTo>
                  <a:lnTo>
                    <a:pt x="4552" y="178886"/>
                  </a:lnTo>
                  <a:lnTo>
                    <a:pt x="0" y="224027"/>
                  </a:lnTo>
                  <a:lnTo>
                    <a:pt x="4552" y="269169"/>
                  </a:lnTo>
                  <a:lnTo>
                    <a:pt x="17609" y="311217"/>
                  </a:lnTo>
                  <a:lnTo>
                    <a:pt x="38268" y="349271"/>
                  </a:lnTo>
                  <a:lnTo>
                    <a:pt x="65627" y="382428"/>
                  </a:lnTo>
                  <a:lnTo>
                    <a:pt x="98784" y="409787"/>
                  </a:lnTo>
                  <a:lnTo>
                    <a:pt x="136838" y="430446"/>
                  </a:lnTo>
                  <a:lnTo>
                    <a:pt x="178886" y="443503"/>
                  </a:lnTo>
                  <a:lnTo>
                    <a:pt x="224027" y="448055"/>
                  </a:lnTo>
                  <a:lnTo>
                    <a:pt x="269169" y="443503"/>
                  </a:lnTo>
                  <a:lnTo>
                    <a:pt x="311217" y="430446"/>
                  </a:lnTo>
                  <a:lnTo>
                    <a:pt x="349271" y="409787"/>
                  </a:lnTo>
                  <a:lnTo>
                    <a:pt x="382428" y="382428"/>
                  </a:lnTo>
                  <a:lnTo>
                    <a:pt x="409787" y="349271"/>
                  </a:lnTo>
                  <a:lnTo>
                    <a:pt x="430446" y="311217"/>
                  </a:lnTo>
                  <a:lnTo>
                    <a:pt x="443503" y="269169"/>
                  </a:lnTo>
                  <a:lnTo>
                    <a:pt x="448056" y="22402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860804" y="2342387"/>
              <a:ext cx="371856" cy="379475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246631" y="3412235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79">
                  <a:moveTo>
                    <a:pt x="449580" y="224789"/>
                  </a:move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90" y="0"/>
                  </a:ln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90" y="449580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80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84731" y="3483863"/>
              <a:ext cx="371856" cy="379475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819655" y="1684019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10" h="449580">
                  <a:moveTo>
                    <a:pt x="448056" y="224789"/>
                  </a:move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89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79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6" y="224789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885188" y="1751075"/>
              <a:ext cx="316992" cy="316991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246631" y="2267711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80">
                  <a:moveTo>
                    <a:pt x="224790" y="0"/>
                  </a:move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90" y="449579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80" y="224789"/>
                  </a:ln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9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246631" y="2267711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80">
                  <a:moveTo>
                    <a:pt x="449580" y="224789"/>
                  </a:move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90" y="0"/>
                  </a:ln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90" y="449579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80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12164" y="2333243"/>
              <a:ext cx="318516" cy="316991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685800" y="2825495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79">
                  <a:moveTo>
                    <a:pt x="449580" y="224789"/>
                  </a:moveTo>
                  <a:lnTo>
                    <a:pt x="445012" y="179470"/>
                  </a:lnTo>
                  <a:lnTo>
                    <a:pt x="431914" y="137267"/>
                  </a:lnTo>
                  <a:lnTo>
                    <a:pt x="411187" y="99082"/>
                  </a:lnTo>
                  <a:lnTo>
                    <a:pt x="383738" y="65817"/>
                  </a:lnTo>
                  <a:lnTo>
                    <a:pt x="350469" y="38375"/>
                  </a:lnTo>
                  <a:lnTo>
                    <a:pt x="312286" y="17656"/>
                  </a:lnTo>
                  <a:lnTo>
                    <a:pt x="270091" y="4564"/>
                  </a:lnTo>
                  <a:lnTo>
                    <a:pt x="224790" y="0"/>
                  </a:lnTo>
                  <a:lnTo>
                    <a:pt x="179488" y="4564"/>
                  </a:lnTo>
                  <a:lnTo>
                    <a:pt x="137293" y="17656"/>
                  </a:lnTo>
                  <a:lnTo>
                    <a:pt x="99110" y="38375"/>
                  </a:lnTo>
                  <a:lnTo>
                    <a:pt x="65841" y="65817"/>
                  </a:lnTo>
                  <a:lnTo>
                    <a:pt x="38392" y="99082"/>
                  </a:lnTo>
                  <a:lnTo>
                    <a:pt x="17665" y="137267"/>
                  </a:lnTo>
                  <a:lnTo>
                    <a:pt x="4567" y="179470"/>
                  </a:lnTo>
                  <a:lnTo>
                    <a:pt x="0" y="224789"/>
                  </a:lnTo>
                  <a:lnTo>
                    <a:pt x="4567" y="270109"/>
                  </a:lnTo>
                  <a:lnTo>
                    <a:pt x="17665" y="312312"/>
                  </a:lnTo>
                  <a:lnTo>
                    <a:pt x="38392" y="350497"/>
                  </a:lnTo>
                  <a:lnTo>
                    <a:pt x="65841" y="383762"/>
                  </a:lnTo>
                  <a:lnTo>
                    <a:pt x="99110" y="411204"/>
                  </a:lnTo>
                  <a:lnTo>
                    <a:pt x="137293" y="431923"/>
                  </a:lnTo>
                  <a:lnTo>
                    <a:pt x="179488" y="445015"/>
                  </a:lnTo>
                  <a:lnTo>
                    <a:pt x="224790" y="449579"/>
                  </a:lnTo>
                  <a:lnTo>
                    <a:pt x="270091" y="445015"/>
                  </a:lnTo>
                  <a:lnTo>
                    <a:pt x="312286" y="431923"/>
                  </a:lnTo>
                  <a:lnTo>
                    <a:pt x="350469" y="411204"/>
                  </a:lnTo>
                  <a:lnTo>
                    <a:pt x="383738" y="383762"/>
                  </a:lnTo>
                  <a:lnTo>
                    <a:pt x="411187" y="350497"/>
                  </a:lnTo>
                  <a:lnTo>
                    <a:pt x="431914" y="312312"/>
                  </a:lnTo>
                  <a:lnTo>
                    <a:pt x="445012" y="270109"/>
                  </a:lnTo>
                  <a:lnTo>
                    <a:pt x="449580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51332" y="2892551"/>
              <a:ext cx="318516" cy="316991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2374392" y="5821680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80" h="448310">
                  <a:moveTo>
                    <a:pt x="224789" y="0"/>
                  </a:moveTo>
                  <a:lnTo>
                    <a:pt x="179470" y="4551"/>
                  </a:lnTo>
                  <a:lnTo>
                    <a:pt x="137267" y="17605"/>
                  </a:lnTo>
                  <a:lnTo>
                    <a:pt x="99082" y="38261"/>
                  </a:lnTo>
                  <a:lnTo>
                    <a:pt x="65817" y="65617"/>
                  </a:lnTo>
                  <a:lnTo>
                    <a:pt x="38375" y="98773"/>
                  </a:lnTo>
                  <a:lnTo>
                    <a:pt x="17656" y="136827"/>
                  </a:lnTo>
                  <a:lnTo>
                    <a:pt x="4564" y="178879"/>
                  </a:lnTo>
                  <a:lnTo>
                    <a:pt x="0" y="224028"/>
                  </a:lnTo>
                  <a:lnTo>
                    <a:pt x="4564" y="269176"/>
                  </a:lnTo>
                  <a:lnTo>
                    <a:pt x="17656" y="311228"/>
                  </a:lnTo>
                  <a:lnTo>
                    <a:pt x="38375" y="349282"/>
                  </a:lnTo>
                  <a:lnTo>
                    <a:pt x="65817" y="382438"/>
                  </a:lnTo>
                  <a:lnTo>
                    <a:pt x="99082" y="409794"/>
                  </a:lnTo>
                  <a:lnTo>
                    <a:pt x="137267" y="430450"/>
                  </a:lnTo>
                  <a:lnTo>
                    <a:pt x="179470" y="443504"/>
                  </a:lnTo>
                  <a:lnTo>
                    <a:pt x="224789" y="448056"/>
                  </a:lnTo>
                  <a:lnTo>
                    <a:pt x="270109" y="443504"/>
                  </a:lnTo>
                  <a:lnTo>
                    <a:pt x="312312" y="430450"/>
                  </a:lnTo>
                  <a:lnTo>
                    <a:pt x="350497" y="409794"/>
                  </a:lnTo>
                  <a:lnTo>
                    <a:pt x="383762" y="382438"/>
                  </a:lnTo>
                  <a:lnTo>
                    <a:pt x="411204" y="349282"/>
                  </a:lnTo>
                  <a:lnTo>
                    <a:pt x="431923" y="311228"/>
                  </a:lnTo>
                  <a:lnTo>
                    <a:pt x="445015" y="269176"/>
                  </a:lnTo>
                  <a:lnTo>
                    <a:pt x="449580" y="224028"/>
                  </a:lnTo>
                  <a:lnTo>
                    <a:pt x="445015" y="178879"/>
                  </a:lnTo>
                  <a:lnTo>
                    <a:pt x="431923" y="136827"/>
                  </a:lnTo>
                  <a:lnTo>
                    <a:pt x="411204" y="98773"/>
                  </a:lnTo>
                  <a:lnTo>
                    <a:pt x="383762" y="65617"/>
                  </a:lnTo>
                  <a:lnTo>
                    <a:pt x="350497" y="38261"/>
                  </a:lnTo>
                  <a:lnTo>
                    <a:pt x="312312" y="17605"/>
                  </a:lnTo>
                  <a:lnTo>
                    <a:pt x="270109" y="4551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374392" y="5821680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80" h="448310">
                  <a:moveTo>
                    <a:pt x="449580" y="224028"/>
                  </a:moveTo>
                  <a:lnTo>
                    <a:pt x="445015" y="178879"/>
                  </a:lnTo>
                  <a:lnTo>
                    <a:pt x="431923" y="136827"/>
                  </a:lnTo>
                  <a:lnTo>
                    <a:pt x="411204" y="98773"/>
                  </a:lnTo>
                  <a:lnTo>
                    <a:pt x="383762" y="65617"/>
                  </a:lnTo>
                  <a:lnTo>
                    <a:pt x="350497" y="38261"/>
                  </a:lnTo>
                  <a:lnTo>
                    <a:pt x="312312" y="17605"/>
                  </a:lnTo>
                  <a:lnTo>
                    <a:pt x="270109" y="4551"/>
                  </a:lnTo>
                  <a:lnTo>
                    <a:pt x="224789" y="0"/>
                  </a:lnTo>
                  <a:lnTo>
                    <a:pt x="179470" y="4551"/>
                  </a:lnTo>
                  <a:lnTo>
                    <a:pt x="137267" y="17605"/>
                  </a:lnTo>
                  <a:lnTo>
                    <a:pt x="99082" y="38261"/>
                  </a:lnTo>
                  <a:lnTo>
                    <a:pt x="65817" y="65617"/>
                  </a:lnTo>
                  <a:lnTo>
                    <a:pt x="38375" y="98773"/>
                  </a:lnTo>
                  <a:lnTo>
                    <a:pt x="17656" y="136827"/>
                  </a:lnTo>
                  <a:lnTo>
                    <a:pt x="4564" y="178879"/>
                  </a:lnTo>
                  <a:lnTo>
                    <a:pt x="0" y="224028"/>
                  </a:lnTo>
                  <a:lnTo>
                    <a:pt x="4564" y="269176"/>
                  </a:lnTo>
                  <a:lnTo>
                    <a:pt x="17656" y="311228"/>
                  </a:lnTo>
                  <a:lnTo>
                    <a:pt x="38375" y="349282"/>
                  </a:lnTo>
                  <a:lnTo>
                    <a:pt x="65817" y="382438"/>
                  </a:lnTo>
                  <a:lnTo>
                    <a:pt x="99082" y="409794"/>
                  </a:lnTo>
                  <a:lnTo>
                    <a:pt x="137267" y="430450"/>
                  </a:lnTo>
                  <a:lnTo>
                    <a:pt x="179470" y="443504"/>
                  </a:lnTo>
                  <a:lnTo>
                    <a:pt x="224789" y="448056"/>
                  </a:lnTo>
                  <a:lnTo>
                    <a:pt x="270109" y="443504"/>
                  </a:lnTo>
                  <a:lnTo>
                    <a:pt x="312312" y="430450"/>
                  </a:lnTo>
                  <a:lnTo>
                    <a:pt x="350497" y="409794"/>
                  </a:lnTo>
                  <a:lnTo>
                    <a:pt x="383762" y="382438"/>
                  </a:lnTo>
                  <a:lnTo>
                    <a:pt x="411204" y="349282"/>
                  </a:lnTo>
                  <a:lnTo>
                    <a:pt x="431923" y="311228"/>
                  </a:lnTo>
                  <a:lnTo>
                    <a:pt x="445015" y="269176"/>
                  </a:lnTo>
                  <a:lnTo>
                    <a:pt x="449580" y="22402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429255" y="5876543"/>
              <a:ext cx="338327" cy="338328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2409444" y="3992879"/>
              <a:ext cx="224790" cy="449580"/>
            </a:xfrm>
            <a:custGeom>
              <a:avLst/>
              <a:gdLst/>
              <a:ahLst/>
              <a:cxnLst/>
              <a:rect l="l" t="t" r="r" b="b"/>
              <a:pathLst>
                <a:path w="224789" h="449579">
                  <a:moveTo>
                    <a:pt x="224789" y="0"/>
                  </a:moveTo>
                  <a:lnTo>
                    <a:pt x="179949" y="4474"/>
                  </a:lnTo>
                  <a:lnTo>
                    <a:pt x="138124" y="17315"/>
                  </a:lnTo>
                  <a:lnTo>
                    <a:pt x="100198" y="37652"/>
                  </a:lnTo>
                  <a:lnTo>
                    <a:pt x="67056" y="64611"/>
                  </a:lnTo>
                  <a:lnTo>
                    <a:pt x="39580" y="97321"/>
                  </a:lnTo>
                  <a:lnTo>
                    <a:pt x="18657" y="134909"/>
                  </a:lnTo>
                  <a:lnTo>
                    <a:pt x="5168" y="176504"/>
                  </a:lnTo>
                  <a:lnTo>
                    <a:pt x="0" y="221234"/>
                  </a:lnTo>
                  <a:lnTo>
                    <a:pt x="3870" y="266623"/>
                  </a:lnTo>
                  <a:lnTo>
                    <a:pt x="16315" y="309026"/>
                  </a:lnTo>
                  <a:lnTo>
                    <a:pt x="36446" y="347531"/>
                  </a:lnTo>
                  <a:lnTo>
                    <a:pt x="63373" y="381222"/>
                  </a:lnTo>
                  <a:lnTo>
                    <a:pt x="96204" y="409186"/>
                  </a:lnTo>
                  <a:lnTo>
                    <a:pt x="134052" y="430510"/>
                  </a:lnTo>
                  <a:lnTo>
                    <a:pt x="176025" y="444279"/>
                  </a:lnTo>
                  <a:lnTo>
                    <a:pt x="221233" y="449580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409444" y="3992879"/>
              <a:ext cx="224790" cy="449580"/>
            </a:xfrm>
            <a:custGeom>
              <a:avLst/>
              <a:gdLst/>
              <a:ahLst/>
              <a:cxnLst/>
              <a:rect l="l" t="t" r="r" b="b"/>
              <a:pathLst>
                <a:path w="224789" h="449579">
                  <a:moveTo>
                    <a:pt x="221233" y="449580"/>
                  </a:moveTo>
                  <a:lnTo>
                    <a:pt x="176025" y="444279"/>
                  </a:lnTo>
                  <a:lnTo>
                    <a:pt x="134052" y="430510"/>
                  </a:lnTo>
                  <a:lnTo>
                    <a:pt x="96204" y="409186"/>
                  </a:lnTo>
                  <a:lnTo>
                    <a:pt x="63373" y="381222"/>
                  </a:lnTo>
                  <a:lnTo>
                    <a:pt x="36446" y="347531"/>
                  </a:lnTo>
                  <a:lnTo>
                    <a:pt x="16315" y="309026"/>
                  </a:lnTo>
                  <a:lnTo>
                    <a:pt x="3870" y="266623"/>
                  </a:lnTo>
                  <a:lnTo>
                    <a:pt x="0" y="221234"/>
                  </a:lnTo>
                  <a:lnTo>
                    <a:pt x="5168" y="176504"/>
                  </a:lnTo>
                  <a:lnTo>
                    <a:pt x="18657" y="134909"/>
                  </a:lnTo>
                  <a:lnTo>
                    <a:pt x="39580" y="97321"/>
                  </a:lnTo>
                  <a:lnTo>
                    <a:pt x="67056" y="64611"/>
                  </a:lnTo>
                  <a:lnTo>
                    <a:pt x="100198" y="37652"/>
                  </a:lnTo>
                  <a:lnTo>
                    <a:pt x="138124" y="17315"/>
                  </a:lnTo>
                  <a:lnTo>
                    <a:pt x="179949" y="4474"/>
                  </a:lnTo>
                  <a:lnTo>
                    <a:pt x="224789" y="0"/>
                  </a:lnTo>
                  <a:lnTo>
                    <a:pt x="221233" y="44958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634233" y="3992879"/>
              <a:ext cx="224790" cy="449580"/>
            </a:xfrm>
            <a:custGeom>
              <a:avLst/>
              <a:gdLst/>
              <a:ahLst/>
              <a:cxnLst/>
              <a:rect l="l" t="t" r="r" b="b"/>
              <a:pathLst>
                <a:path w="224789" h="449579">
                  <a:moveTo>
                    <a:pt x="3556" y="0"/>
                  </a:moveTo>
                  <a:lnTo>
                    <a:pt x="0" y="449580"/>
                  </a:lnTo>
                  <a:lnTo>
                    <a:pt x="44840" y="445105"/>
                  </a:lnTo>
                  <a:lnTo>
                    <a:pt x="86665" y="432264"/>
                  </a:lnTo>
                  <a:lnTo>
                    <a:pt x="124591" y="411927"/>
                  </a:lnTo>
                  <a:lnTo>
                    <a:pt x="157734" y="384968"/>
                  </a:lnTo>
                  <a:lnTo>
                    <a:pt x="185209" y="352258"/>
                  </a:lnTo>
                  <a:lnTo>
                    <a:pt x="206132" y="314670"/>
                  </a:lnTo>
                  <a:lnTo>
                    <a:pt x="219621" y="273075"/>
                  </a:lnTo>
                  <a:lnTo>
                    <a:pt x="224790" y="228346"/>
                  </a:lnTo>
                  <a:lnTo>
                    <a:pt x="220919" y="182956"/>
                  </a:lnTo>
                  <a:lnTo>
                    <a:pt x="208474" y="140553"/>
                  </a:lnTo>
                  <a:lnTo>
                    <a:pt x="188343" y="102048"/>
                  </a:lnTo>
                  <a:lnTo>
                    <a:pt x="161417" y="68357"/>
                  </a:lnTo>
                  <a:lnTo>
                    <a:pt x="128585" y="40393"/>
                  </a:lnTo>
                  <a:lnTo>
                    <a:pt x="90737" y="19069"/>
                  </a:lnTo>
                  <a:lnTo>
                    <a:pt x="48764" y="5300"/>
                  </a:lnTo>
                  <a:lnTo>
                    <a:pt x="3556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634233" y="3992879"/>
              <a:ext cx="224790" cy="449580"/>
            </a:xfrm>
            <a:custGeom>
              <a:avLst/>
              <a:gdLst/>
              <a:ahLst/>
              <a:cxnLst/>
              <a:rect l="l" t="t" r="r" b="b"/>
              <a:pathLst>
                <a:path w="224789" h="449579">
                  <a:moveTo>
                    <a:pt x="3556" y="0"/>
                  </a:moveTo>
                  <a:lnTo>
                    <a:pt x="48764" y="5300"/>
                  </a:lnTo>
                  <a:lnTo>
                    <a:pt x="90737" y="19069"/>
                  </a:lnTo>
                  <a:lnTo>
                    <a:pt x="128585" y="40393"/>
                  </a:lnTo>
                  <a:lnTo>
                    <a:pt x="161417" y="68357"/>
                  </a:lnTo>
                  <a:lnTo>
                    <a:pt x="188343" y="102048"/>
                  </a:lnTo>
                  <a:lnTo>
                    <a:pt x="208474" y="140553"/>
                  </a:lnTo>
                  <a:lnTo>
                    <a:pt x="220919" y="182956"/>
                  </a:lnTo>
                  <a:lnTo>
                    <a:pt x="224790" y="228346"/>
                  </a:lnTo>
                  <a:lnTo>
                    <a:pt x="219621" y="273075"/>
                  </a:lnTo>
                  <a:lnTo>
                    <a:pt x="206132" y="314670"/>
                  </a:lnTo>
                  <a:lnTo>
                    <a:pt x="185209" y="352258"/>
                  </a:lnTo>
                  <a:lnTo>
                    <a:pt x="157734" y="384968"/>
                  </a:lnTo>
                  <a:lnTo>
                    <a:pt x="124591" y="411927"/>
                  </a:lnTo>
                  <a:lnTo>
                    <a:pt x="86665" y="432264"/>
                  </a:lnTo>
                  <a:lnTo>
                    <a:pt x="44840" y="445105"/>
                  </a:lnTo>
                  <a:lnTo>
                    <a:pt x="0" y="449580"/>
                  </a:lnTo>
                  <a:lnTo>
                    <a:pt x="3556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464307" y="4053839"/>
              <a:ext cx="338328" cy="336804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246631" y="3991355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79">
                  <a:moveTo>
                    <a:pt x="449580" y="224790"/>
                  </a:move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90" y="0"/>
                  </a:ln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90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90" y="449580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80" y="22479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84731" y="4062983"/>
              <a:ext cx="371856" cy="379475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658368" y="4564379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79">
                  <a:moveTo>
                    <a:pt x="449579" y="224790"/>
                  </a:moveTo>
                  <a:lnTo>
                    <a:pt x="445012" y="179470"/>
                  </a:lnTo>
                  <a:lnTo>
                    <a:pt x="431914" y="137267"/>
                  </a:lnTo>
                  <a:lnTo>
                    <a:pt x="411187" y="99082"/>
                  </a:lnTo>
                  <a:lnTo>
                    <a:pt x="383738" y="65817"/>
                  </a:lnTo>
                  <a:lnTo>
                    <a:pt x="350469" y="38375"/>
                  </a:lnTo>
                  <a:lnTo>
                    <a:pt x="312286" y="17656"/>
                  </a:lnTo>
                  <a:lnTo>
                    <a:pt x="270091" y="4564"/>
                  </a:lnTo>
                  <a:lnTo>
                    <a:pt x="224790" y="0"/>
                  </a:lnTo>
                  <a:lnTo>
                    <a:pt x="179488" y="4564"/>
                  </a:lnTo>
                  <a:lnTo>
                    <a:pt x="137293" y="17656"/>
                  </a:lnTo>
                  <a:lnTo>
                    <a:pt x="99110" y="38375"/>
                  </a:lnTo>
                  <a:lnTo>
                    <a:pt x="65841" y="65817"/>
                  </a:lnTo>
                  <a:lnTo>
                    <a:pt x="38392" y="99082"/>
                  </a:lnTo>
                  <a:lnTo>
                    <a:pt x="17665" y="137267"/>
                  </a:lnTo>
                  <a:lnTo>
                    <a:pt x="4567" y="179470"/>
                  </a:lnTo>
                  <a:lnTo>
                    <a:pt x="0" y="224790"/>
                  </a:lnTo>
                  <a:lnTo>
                    <a:pt x="4567" y="270109"/>
                  </a:lnTo>
                  <a:lnTo>
                    <a:pt x="17665" y="312312"/>
                  </a:lnTo>
                  <a:lnTo>
                    <a:pt x="38392" y="350497"/>
                  </a:lnTo>
                  <a:lnTo>
                    <a:pt x="65841" y="383762"/>
                  </a:lnTo>
                  <a:lnTo>
                    <a:pt x="99110" y="411204"/>
                  </a:lnTo>
                  <a:lnTo>
                    <a:pt x="137293" y="431923"/>
                  </a:lnTo>
                  <a:lnTo>
                    <a:pt x="179488" y="445015"/>
                  </a:lnTo>
                  <a:lnTo>
                    <a:pt x="224790" y="449580"/>
                  </a:lnTo>
                  <a:lnTo>
                    <a:pt x="270091" y="445015"/>
                  </a:lnTo>
                  <a:lnTo>
                    <a:pt x="312286" y="431923"/>
                  </a:lnTo>
                  <a:lnTo>
                    <a:pt x="350469" y="411204"/>
                  </a:lnTo>
                  <a:lnTo>
                    <a:pt x="383738" y="383762"/>
                  </a:lnTo>
                  <a:lnTo>
                    <a:pt x="411187" y="350497"/>
                  </a:lnTo>
                  <a:lnTo>
                    <a:pt x="431914" y="312312"/>
                  </a:lnTo>
                  <a:lnTo>
                    <a:pt x="445012" y="270109"/>
                  </a:lnTo>
                  <a:lnTo>
                    <a:pt x="449579" y="22479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97991" y="4634483"/>
              <a:ext cx="371855" cy="381000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665987" y="3916679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80" h="448310">
                  <a:moveTo>
                    <a:pt x="449580" y="224028"/>
                  </a:moveTo>
                  <a:lnTo>
                    <a:pt x="445012" y="178886"/>
                  </a:lnTo>
                  <a:lnTo>
                    <a:pt x="431914" y="136838"/>
                  </a:lnTo>
                  <a:lnTo>
                    <a:pt x="411187" y="98784"/>
                  </a:lnTo>
                  <a:lnTo>
                    <a:pt x="383738" y="65627"/>
                  </a:lnTo>
                  <a:lnTo>
                    <a:pt x="350469" y="38268"/>
                  </a:lnTo>
                  <a:lnTo>
                    <a:pt x="312286" y="17609"/>
                  </a:lnTo>
                  <a:lnTo>
                    <a:pt x="270091" y="4552"/>
                  </a:lnTo>
                  <a:lnTo>
                    <a:pt x="224790" y="0"/>
                  </a:lnTo>
                  <a:lnTo>
                    <a:pt x="179488" y="4552"/>
                  </a:lnTo>
                  <a:lnTo>
                    <a:pt x="137293" y="17609"/>
                  </a:lnTo>
                  <a:lnTo>
                    <a:pt x="99110" y="38268"/>
                  </a:lnTo>
                  <a:lnTo>
                    <a:pt x="65841" y="65627"/>
                  </a:lnTo>
                  <a:lnTo>
                    <a:pt x="38392" y="98784"/>
                  </a:lnTo>
                  <a:lnTo>
                    <a:pt x="17665" y="136838"/>
                  </a:lnTo>
                  <a:lnTo>
                    <a:pt x="4567" y="178886"/>
                  </a:lnTo>
                  <a:lnTo>
                    <a:pt x="0" y="224028"/>
                  </a:lnTo>
                  <a:lnTo>
                    <a:pt x="4567" y="269169"/>
                  </a:lnTo>
                  <a:lnTo>
                    <a:pt x="17665" y="311217"/>
                  </a:lnTo>
                  <a:lnTo>
                    <a:pt x="38392" y="349271"/>
                  </a:lnTo>
                  <a:lnTo>
                    <a:pt x="65841" y="382428"/>
                  </a:lnTo>
                  <a:lnTo>
                    <a:pt x="99110" y="409787"/>
                  </a:lnTo>
                  <a:lnTo>
                    <a:pt x="137293" y="430446"/>
                  </a:lnTo>
                  <a:lnTo>
                    <a:pt x="179488" y="443503"/>
                  </a:lnTo>
                  <a:lnTo>
                    <a:pt x="224790" y="448056"/>
                  </a:lnTo>
                  <a:lnTo>
                    <a:pt x="270091" y="443503"/>
                  </a:lnTo>
                  <a:lnTo>
                    <a:pt x="312286" y="430446"/>
                  </a:lnTo>
                  <a:lnTo>
                    <a:pt x="350469" y="409787"/>
                  </a:lnTo>
                  <a:lnTo>
                    <a:pt x="383738" y="382428"/>
                  </a:lnTo>
                  <a:lnTo>
                    <a:pt x="411187" y="349271"/>
                  </a:lnTo>
                  <a:lnTo>
                    <a:pt x="431914" y="311217"/>
                  </a:lnTo>
                  <a:lnTo>
                    <a:pt x="445012" y="269169"/>
                  </a:lnTo>
                  <a:lnTo>
                    <a:pt x="449580" y="22402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05611" y="3986783"/>
              <a:ext cx="371856" cy="379475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669036" y="3389375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80" h="448310">
                  <a:moveTo>
                    <a:pt x="224789" y="0"/>
                  </a:moveTo>
                  <a:lnTo>
                    <a:pt x="179488" y="4552"/>
                  </a:lnTo>
                  <a:lnTo>
                    <a:pt x="137293" y="17609"/>
                  </a:lnTo>
                  <a:lnTo>
                    <a:pt x="99110" y="38268"/>
                  </a:lnTo>
                  <a:lnTo>
                    <a:pt x="65841" y="65627"/>
                  </a:lnTo>
                  <a:lnTo>
                    <a:pt x="38392" y="98784"/>
                  </a:lnTo>
                  <a:lnTo>
                    <a:pt x="17665" y="136838"/>
                  </a:lnTo>
                  <a:lnTo>
                    <a:pt x="4567" y="178886"/>
                  </a:lnTo>
                  <a:lnTo>
                    <a:pt x="0" y="224028"/>
                  </a:lnTo>
                  <a:lnTo>
                    <a:pt x="4567" y="269169"/>
                  </a:lnTo>
                  <a:lnTo>
                    <a:pt x="17665" y="311217"/>
                  </a:lnTo>
                  <a:lnTo>
                    <a:pt x="38392" y="349271"/>
                  </a:lnTo>
                  <a:lnTo>
                    <a:pt x="65841" y="382428"/>
                  </a:lnTo>
                  <a:lnTo>
                    <a:pt x="99110" y="409787"/>
                  </a:lnTo>
                  <a:lnTo>
                    <a:pt x="137293" y="430446"/>
                  </a:lnTo>
                  <a:lnTo>
                    <a:pt x="179488" y="443503"/>
                  </a:lnTo>
                  <a:lnTo>
                    <a:pt x="224789" y="448056"/>
                  </a:lnTo>
                  <a:lnTo>
                    <a:pt x="270091" y="443503"/>
                  </a:lnTo>
                  <a:lnTo>
                    <a:pt x="312286" y="430446"/>
                  </a:lnTo>
                  <a:lnTo>
                    <a:pt x="350469" y="409787"/>
                  </a:lnTo>
                  <a:lnTo>
                    <a:pt x="383738" y="382428"/>
                  </a:lnTo>
                  <a:lnTo>
                    <a:pt x="411187" y="349271"/>
                  </a:lnTo>
                  <a:lnTo>
                    <a:pt x="431914" y="311217"/>
                  </a:lnTo>
                  <a:lnTo>
                    <a:pt x="445012" y="269169"/>
                  </a:lnTo>
                  <a:lnTo>
                    <a:pt x="449580" y="224028"/>
                  </a:lnTo>
                  <a:lnTo>
                    <a:pt x="445012" y="178886"/>
                  </a:lnTo>
                  <a:lnTo>
                    <a:pt x="431914" y="136838"/>
                  </a:lnTo>
                  <a:lnTo>
                    <a:pt x="411187" y="98784"/>
                  </a:lnTo>
                  <a:lnTo>
                    <a:pt x="383738" y="65627"/>
                  </a:lnTo>
                  <a:lnTo>
                    <a:pt x="350469" y="38268"/>
                  </a:lnTo>
                  <a:lnTo>
                    <a:pt x="312286" y="17609"/>
                  </a:lnTo>
                  <a:lnTo>
                    <a:pt x="270091" y="4552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669036" y="3389375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80" h="448310">
                  <a:moveTo>
                    <a:pt x="449580" y="224028"/>
                  </a:moveTo>
                  <a:lnTo>
                    <a:pt x="445012" y="178886"/>
                  </a:lnTo>
                  <a:lnTo>
                    <a:pt x="431914" y="136838"/>
                  </a:lnTo>
                  <a:lnTo>
                    <a:pt x="411187" y="98784"/>
                  </a:lnTo>
                  <a:lnTo>
                    <a:pt x="383738" y="65627"/>
                  </a:lnTo>
                  <a:lnTo>
                    <a:pt x="350469" y="38268"/>
                  </a:lnTo>
                  <a:lnTo>
                    <a:pt x="312286" y="17609"/>
                  </a:lnTo>
                  <a:lnTo>
                    <a:pt x="270091" y="4552"/>
                  </a:lnTo>
                  <a:lnTo>
                    <a:pt x="224789" y="0"/>
                  </a:lnTo>
                  <a:lnTo>
                    <a:pt x="179488" y="4552"/>
                  </a:lnTo>
                  <a:lnTo>
                    <a:pt x="137293" y="17609"/>
                  </a:lnTo>
                  <a:lnTo>
                    <a:pt x="99110" y="38268"/>
                  </a:lnTo>
                  <a:lnTo>
                    <a:pt x="65841" y="65627"/>
                  </a:lnTo>
                  <a:lnTo>
                    <a:pt x="38392" y="98784"/>
                  </a:lnTo>
                  <a:lnTo>
                    <a:pt x="17665" y="136838"/>
                  </a:lnTo>
                  <a:lnTo>
                    <a:pt x="4567" y="178886"/>
                  </a:lnTo>
                  <a:lnTo>
                    <a:pt x="0" y="224028"/>
                  </a:lnTo>
                  <a:lnTo>
                    <a:pt x="4567" y="269169"/>
                  </a:lnTo>
                  <a:lnTo>
                    <a:pt x="17665" y="311217"/>
                  </a:lnTo>
                  <a:lnTo>
                    <a:pt x="38392" y="349271"/>
                  </a:lnTo>
                  <a:lnTo>
                    <a:pt x="65841" y="382428"/>
                  </a:lnTo>
                  <a:lnTo>
                    <a:pt x="99110" y="409787"/>
                  </a:lnTo>
                  <a:lnTo>
                    <a:pt x="137293" y="430446"/>
                  </a:lnTo>
                  <a:lnTo>
                    <a:pt x="179488" y="443503"/>
                  </a:lnTo>
                  <a:lnTo>
                    <a:pt x="224789" y="448056"/>
                  </a:lnTo>
                  <a:lnTo>
                    <a:pt x="270091" y="443503"/>
                  </a:lnTo>
                  <a:lnTo>
                    <a:pt x="312286" y="430446"/>
                  </a:lnTo>
                  <a:lnTo>
                    <a:pt x="350469" y="409787"/>
                  </a:lnTo>
                  <a:lnTo>
                    <a:pt x="383738" y="382428"/>
                  </a:lnTo>
                  <a:lnTo>
                    <a:pt x="411187" y="349271"/>
                  </a:lnTo>
                  <a:lnTo>
                    <a:pt x="431914" y="311217"/>
                  </a:lnTo>
                  <a:lnTo>
                    <a:pt x="445012" y="269169"/>
                  </a:lnTo>
                  <a:lnTo>
                    <a:pt x="449580" y="22402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08659" y="3459479"/>
              <a:ext cx="371856" cy="381000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71627" y="3997451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80" h="448310">
                  <a:moveTo>
                    <a:pt x="449580" y="224028"/>
                  </a:moveTo>
                  <a:lnTo>
                    <a:pt x="445012" y="178886"/>
                  </a:lnTo>
                  <a:lnTo>
                    <a:pt x="431914" y="136838"/>
                  </a:lnTo>
                  <a:lnTo>
                    <a:pt x="411187" y="98784"/>
                  </a:lnTo>
                  <a:lnTo>
                    <a:pt x="383738" y="65627"/>
                  </a:lnTo>
                  <a:lnTo>
                    <a:pt x="350469" y="38268"/>
                  </a:lnTo>
                  <a:lnTo>
                    <a:pt x="312286" y="17609"/>
                  </a:lnTo>
                  <a:lnTo>
                    <a:pt x="270091" y="4552"/>
                  </a:lnTo>
                  <a:lnTo>
                    <a:pt x="224790" y="0"/>
                  </a:lnTo>
                  <a:lnTo>
                    <a:pt x="179488" y="4552"/>
                  </a:lnTo>
                  <a:lnTo>
                    <a:pt x="137293" y="17609"/>
                  </a:lnTo>
                  <a:lnTo>
                    <a:pt x="99110" y="38268"/>
                  </a:lnTo>
                  <a:lnTo>
                    <a:pt x="65841" y="65627"/>
                  </a:lnTo>
                  <a:lnTo>
                    <a:pt x="38392" y="98784"/>
                  </a:lnTo>
                  <a:lnTo>
                    <a:pt x="17665" y="136838"/>
                  </a:lnTo>
                  <a:lnTo>
                    <a:pt x="4567" y="178886"/>
                  </a:lnTo>
                  <a:lnTo>
                    <a:pt x="0" y="224028"/>
                  </a:lnTo>
                  <a:lnTo>
                    <a:pt x="4567" y="269169"/>
                  </a:lnTo>
                  <a:lnTo>
                    <a:pt x="17665" y="311217"/>
                  </a:lnTo>
                  <a:lnTo>
                    <a:pt x="38392" y="349271"/>
                  </a:lnTo>
                  <a:lnTo>
                    <a:pt x="65841" y="382428"/>
                  </a:lnTo>
                  <a:lnTo>
                    <a:pt x="99110" y="409787"/>
                  </a:lnTo>
                  <a:lnTo>
                    <a:pt x="137293" y="430446"/>
                  </a:lnTo>
                  <a:lnTo>
                    <a:pt x="179488" y="443503"/>
                  </a:lnTo>
                  <a:lnTo>
                    <a:pt x="224790" y="448056"/>
                  </a:lnTo>
                  <a:lnTo>
                    <a:pt x="270091" y="443503"/>
                  </a:lnTo>
                  <a:lnTo>
                    <a:pt x="312286" y="430446"/>
                  </a:lnTo>
                  <a:lnTo>
                    <a:pt x="350469" y="409787"/>
                  </a:lnTo>
                  <a:lnTo>
                    <a:pt x="383738" y="382428"/>
                  </a:lnTo>
                  <a:lnTo>
                    <a:pt x="411187" y="349271"/>
                  </a:lnTo>
                  <a:lnTo>
                    <a:pt x="431914" y="311217"/>
                  </a:lnTo>
                  <a:lnTo>
                    <a:pt x="445012" y="269169"/>
                  </a:lnTo>
                  <a:lnTo>
                    <a:pt x="449580" y="22402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9727" y="4067555"/>
              <a:ext cx="371856" cy="381000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82295" y="3416807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09" h="449579">
                  <a:moveTo>
                    <a:pt x="448056" y="224789"/>
                  </a:moveTo>
                  <a:lnTo>
                    <a:pt x="443504" y="179470"/>
                  </a:lnTo>
                  <a:lnTo>
                    <a:pt x="430450" y="137267"/>
                  </a:lnTo>
                  <a:lnTo>
                    <a:pt x="409794" y="99082"/>
                  </a:lnTo>
                  <a:lnTo>
                    <a:pt x="382438" y="65817"/>
                  </a:lnTo>
                  <a:lnTo>
                    <a:pt x="349282" y="38375"/>
                  </a:lnTo>
                  <a:lnTo>
                    <a:pt x="311228" y="17656"/>
                  </a:lnTo>
                  <a:lnTo>
                    <a:pt x="269176" y="4564"/>
                  </a:lnTo>
                  <a:lnTo>
                    <a:pt x="224028" y="0"/>
                  </a:lnTo>
                  <a:lnTo>
                    <a:pt x="178879" y="4564"/>
                  </a:lnTo>
                  <a:lnTo>
                    <a:pt x="136827" y="17656"/>
                  </a:lnTo>
                  <a:lnTo>
                    <a:pt x="98773" y="38375"/>
                  </a:lnTo>
                  <a:lnTo>
                    <a:pt x="65617" y="65817"/>
                  </a:lnTo>
                  <a:lnTo>
                    <a:pt x="38261" y="99082"/>
                  </a:lnTo>
                  <a:lnTo>
                    <a:pt x="17605" y="137267"/>
                  </a:lnTo>
                  <a:lnTo>
                    <a:pt x="4551" y="179470"/>
                  </a:lnTo>
                  <a:lnTo>
                    <a:pt x="0" y="224789"/>
                  </a:lnTo>
                  <a:lnTo>
                    <a:pt x="4551" y="270109"/>
                  </a:lnTo>
                  <a:lnTo>
                    <a:pt x="17605" y="312312"/>
                  </a:lnTo>
                  <a:lnTo>
                    <a:pt x="38261" y="350497"/>
                  </a:lnTo>
                  <a:lnTo>
                    <a:pt x="65617" y="383762"/>
                  </a:lnTo>
                  <a:lnTo>
                    <a:pt x="98773" y="411204"/>
                  </a:lnTo>
                  <a:lnTo>
                    <a:pt x="136827" y="431923"/>
                  </a:lnTo>
                  <a:lnTo>
                    <a:pt x="178879" y="445015"/>
                  </a:lnTo>
                  <a:lnTo>
                    <a:pt x="224028" y="449579"/>
                  </a:lnTo>
                  <a:lnTo>
                    <a:pt x="269176" y="445015"/>
                  </a:lnTo>
                  <a:lnTo>
                    <a:pt x="311228" y="431923"/>
                  </a:lnTo>
                  <a:lnTo>
                    <a:pt x="349282" y="411204"/>
                  </a:lnTo>
                  <a:lnTo>
                    <a:pt x="382438" y="383762"/>
                  </a:lnTo>
                  <a:lnTo>
                    <a:pt x="409794" y="350497"/>
                  </a:lnTo>
                  <a:lnTo>
                    <a:pt x="430450" y="312312"/>
                  </a:lnTo>
                  <a:lnTo>
                    <a:pt x="443504" y="270109"/>
                  </a:lnTo>
                  <a:lnTo>
                    <a:pt x="448056" y="224789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0396" y="3486911"/>
              <a:ext cx="371855" cy="381000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4137660" y="5734811"/>
              <a:ext cx="224790" cy="449580"/>
            </a:xfrm>
            <a:custGeom>
              <a:avLst/>
              <a:gdLst/>
              <a:ahLst/>
              <a:cxnLst/>
              <a:rect l="l" t="t" r="r" b="b"/>
              <a:pathLst>
                <a:path w="224789" h="449579">
                  <a:moveTo>
                    <a:pt x="224789" y="0"/>
                  </a:moveTo>
                  <a:lnTo>
                    <a:pt x="179949" y="4472"/>
                  </a:lnTo>
                  <a:lnTo>
                    <a:pt x="138124" y="17308"/>
                  </a:lnTo>
                  <a:lnTo>
                    <a:pt x="100198" y="37639"/>
                  </a:lnTo>
                  <a:lnTo>
                    <a:pt x="67056" y="64593"/>
                  </a:lnTo>
                  <a:lnTo>
                    <a:pt x="39580" y="97301"/>
                  </a:lnTo>
                  <a:lnTo>
                    <a:pt x="18657" y="134893"/>
                  </a:lnTo>
                  <a:lnTo>
                    <a:pt x="5168" y="176498"/>
                  </a:lnTo>
                  <a:lnTo>
                    <a:pt x="0" y="221246"/>
                  </a:lnTo>
                  <a:lnTo>
                    <a:pt x="3870" y="266615"/>
                  </a:lnTo>
                  <a:lnTo>
                    <a:pt x="16315" y="309012"/>
                  </a:lnTo>
                  <a:lnTo>
                    <a:pt x="36446" y="347518"/>
                  </a:lnTo>
                  <a:lnTo>
                    <a:pt x="63372" y="381215"/>
                  </a:lnTo>
                  <a:lnTo>
                    <a:pt x="96204" y="409186"/>
                  </a:lnTo>
                  <a:lnTo>
                    <a:pt x="134052" y="430512"/>
                  </a:lnTo>
                  <a:lnTo>
                    <a:pt x="176025" y="444274"/>
                  </a:lnTo>
                  <a:lnTo>
                    <a:pt x="221234" y="449554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4137660" y="5734811"/>
              <a:ext cx="224790" cy="449580"/>
            </a:xfrm>
            <a:custGeom>
              <a:avLst/>
              <a:gdLst/>
              <a:ahLst/>
              <a:cxnLst/>
              <a:rect l="l" t="t" r="r" b="b"/>
              <a:pathLst>
                <a:path w="224789" h="449579">
                  <a:moveTo>
                    <a:pt x="221234" y="449554"/>
                  </a:moveTo>
                  <a:lnTo>
                    <a:pt x="176025" y="444274"/>
                  </a:lnTo>
                  <a:lnTo>
                    <a:pt x="134052" y="430512"/>
                  </a:lnTo>
                  <a:lnTo>
                    <a:pt x="96204" y="409186"/>
                  </a:lnTo>
                  <a:lnTo>
                    <a:pt x="63372" y="381215"/>
                  </a:lnTo>
                  <a:lnTo>
                    <a:pt x="36446" y="347518"/>
                  </a:lnTo>
                  <a:lnTo>
                    <a:pt x="16315" y="309012"/>
                  </a:lnTo>
                  <a:lnTo>
                    <a:pt x="3870" y="266615"/>
                  </a:lnTo>
                  <a:lnTo>
                    <a:pt x="0" y="221246"/>
                  </a:lnTo>
                  <a:lnTo>
                    <a:pt x="5168" y="176498"/>
                  </a:lnTo>
                  <a:lnTo>
                    <a:pt x="18657" y="134893"/>
                  </a:lnTo>
                  <a:lnTo>
                    <a:pt x="39580" y="97301"/>
                  </a:lnTo>
                  <a:lnTo>
                    <a:pt x="67056" y="64593"/>
                  </a:lnTo>
                  <a:lnTo>
                    <a:pt x="100198" y="37639"/>
                  </a:lnTo>
                  <a:lnTo>
                    <a:pt x="138124" y="17308"/>
                  </a:lnTo>
                  <a:lnTo>
                    <a:pt x="179949" y="4472"/>
                  </a:lnTo>
                  <a:lnTo>
                    <a:pt x="224789" y="0"/>
                  </a:lnTo>
                  <a:lnTo>
                    <a:pt x="221234" y="449554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4362449" y="5734837"/>
              <a:ext cx="224790" cy="449580"/>
            </a:xfrm>
            <a:custGeom>
              <a:avLst/>
              <a:gdLst/>
              <a:ahLst/>
              <a:cxnLst/>
              <a:rect l="l" t="t" r="r" b="b"/>
              <a:pathLst>
                <a:path w="224789" h="449579">
                  <a:moveTo>
                    <a:pt x="3555" y="0"/>
                  </a:moveTo>
                  <a:lnTo>
                    <a:pt x="0" y="449554"/>
                  </a:lnTo>
                  <a:lnTo>
                    <a:pt x="44840" y="445082"/>
                  </a:lnTo>
                  <a:lnTo>
                    <a:pt x="86665" y="432245"/>
                  </a:lnTo>
                  <a:lnTo>
                    <a:pt x="124591" y="411915"/>
                  </a:lnTo>
                  <a:lnTo>
                    <a:pt x="157733" y="384960"/>
                  </a:lnTo>
                  <a:lnTo>
                    <a:pt x="185209" y="352252"/>
                  </a:lnTo>
                  <a:lnTo>
                    <a:pt x="206132" y="314660"/>
                  </a:lnTo>
                  <a:lnTo>
                    <a:pt x="219621" y="273055"/>
                  </a:lnTo>
                  <a:lnTo>
                    <a:pt x="224789" y="228307"/>
                  </a:lnTo>
                  <a:lnTo>
                    <a:pt x="220919" y="182939"/>
                  </a:lnTo>
                  <a:lnTo>
                    <a:pt x="208474" y="140542"/>
                  </a:lnTo>
                  <a:lnTo>
                    <a:pt x="188343" y="102036"/>
                  </a:lnTo>
                  <a:lnTo>
                    <a:pt x="161417" y="68338"/>
                  </a:lnTo>
                  <a:lnTo>
                    <a:pt x="128585" y="40367"/>
                  </a:lnTo>
                  <a:lnTo>
                    <a:pt x="90737" y="19042"/>
                  </a:lnTo>
                  <a:lnTo>
                    <a:pt x="48764" y="5280"/>
                  </a:lnTo>
                  <a:lnTo>
                    <a:pt x="3555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362449" y="5734837"/>
              <a:ext cx="224790" cy="449580"/>
            </a:xfrm>
            <a:custGeom>
              <a:avLst/>
              <a:gdLst/>
              <a:ahLst/>
              <a:cxnLst/>
              <a:rect l="l" t="t" r="r" b="b"/>
              <a:pathLst>
                <a:path w="224789" h="449579">
                  <a:moveTo>
                    <a:pt x="3555" y="0"/>
                  </a:moveTo>
                  <a:lnTo>
                    <a:pt x="48764" y="5280"/>
                  </a:lnTo>
                  <a:lnTo>
                    <a:pt x="90737" y="19042"/>
                  </a:lnTo>
                  <a:lnTo>
                    <a:pt x="128585" y="40367"/>
                  </a:lnTo>
                  <a:lnTo>
                    <a:pt x="161417" y="68338"/>
                  </a:lnTo>
                  <a:lnTo>
                    <a:pt x="188343" y="102036"/>
                  </a:lnTo>
                  <a:lnTo>
                    <a:pt x="208474" y="140542"/>
                  </a:lnTo>
                  <a:lnTo>
                    <a:pt x="220919" y="182939"/>
                  </a:lnTo>
                  <a:lnTo>
                    <a:pt x="224789" y="228307"/>
                  </a:lnTo>
                  <a:lnTo>
                    <a:pt x="219621" y="273055"/>
                  </a:lnTo>
                  <a:lnTo>
                    <a:pt x="206132" y="314660"/>
                  </a:lnTo>
                  <a:lnTo>
                    <a:pt x="185209" y="352252"/>
                  </a:lnTo>
                  <a:lnTo>
                    <a:pt x="157733" y="384960"/>
                  </a:lnTo>
                  <a:lnTo>
                    <a:pt x="124591" y="411915"/>
                  </a:lnTo>
                  <a:lnTo>
                    <a:pt x="86665" y="432245"/>
                  </a:lnTo>
                  <a:lnTo>
                    <a:pt x="44840" y="445082"/>
                  </a:lnTo>
                  <a:lnTo>
                    <a:pt x="0" y="449554"/>
                  </a:lnTo>
                  <a:lnTo>
                    <a:pt x="3555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192524" y="5795772"/>
              <a:ext cx="338327" cy="338328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4233672" y="3916679"/>
              <a:ext cx="224154" cy="448309"/>
            </a:xfrm>
            <a:custGeom>
              <a:avLst/>
              <a:gdLst/>
              <a:ahLst/>
              <a:cxnLst/>
              <a:rect l="l" t="t" r="r" b="b"/>
              <a:pathLst>
                <a:path w="224154" h="448310">
                  <a:moveTo>
                    <a:pt x="224027" y="0"/>
                  </a:moveTo>
                  <a:lnTo>
                    <a:pt x="179366" y="4457"/>
                  </a:lnTo>
                  <a:lnTo>
                    <a:pt x="137695" y="17250"/>
                  </a:lnTo>
                  <a:lnTo>
                    <a:pt x="99900" y="37511"/>
                  </a:lnTo>
                  <a:lnTo>
                    <a:pt x="66865" y="64373"/>
                  </a:lnTo>
                  <a:lnTo>
                    <a:pt x="39473" y="96967"/>
                  </a:lnTo>
                  <a:lnTo>
                    <a:pt x="18609" y="134427"/>
                  </a:lnTo>
                  <a:lnTo>
                    <a:pt x="5156" y="175884"/>
                  </a:lnTo>
                  <a:lnTo>
                    <a:pt x="0" y="220472"/>
                  </a:lnTo>
                  <a:lnTo>
                    <a:pt x="3852" y="265682"/>
                  </a:lnTo>
                  <a:lnTo>
                    <a:pt x="16250" y="307931"/>
                  </a:lnTo>
                  <a:lnTo>
                    <a:pt x="36305" y="346304"/>
                  </a:lnTo>
                  <a:lnTo>
                    <a:pt x="63134" y="379888"/>
                  </a:lnTo>
                  <a:lnTo>
                    <a:pt x="95851" y="407769"/>
                  </a:lnTo>
                  <a:lnTo>
                    <a:pt x="133570" y="429033"/>
                  </a:lnTo>
                  <a:lnTo>
                    <a:pt x="175405" y="442767"/>
                  </a:lnTo>
                  <a:lnTo>
                    <a:pt x="220472" y="448056"/>
                  </a:lnTo>
                  <a:lnTo>
                    <a:pt x="224027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233672" y="3916679"/>
              <a:ext cx="224154" cy="448309"/>
            </a:xfrm>
            <a:custGeom>
              <a:avLst/>
              <a:gdLst/>
              <a:ahLst/>
              <a:cxnLst/>
              <a:rect l="l" t="t" r="r" b="b"/>
              <a:pathLst>
                <a:path w="224154" h="448310">
                  <a:moveTo>
                    <a:pt x="220472" y="448056"/>
                  </a:moveTo>
                  <a:lnTo>
                    <a:pt x="175405" y="442767"/>
                  </a:lnTo>
                  <a:lnTo>
                    <a:pt x="133570" y="429033"/>
                  </a:lnTo>
                  <a:lnTo>
                    <a:pt x="95851" y="407769"/>
                  </a:lnTo>
                  <a:lnTo>
                    <a:pt x="63134" y="379888"/>
                  </a:lnTo>
                  <a:lnTo>
                    <a:pt x="36305" y="346304"/>
                  </a:lnTo>
                  <a:lnTo>
                    <a:pt x="16250" y="307931"/>
                  </a:lnTo>
                  <a:lnTo>
                    <a:pt x="3852" y="265682"/>
                  </a:lnTo>
                  <a:lnTo>
                    <a:pt x="0" y="220472"/>
                  </a:lnTo>
                  <a:lnTo>
                    <a:pt x="5156" y="175884"/>
                  </a:lnTo>
                  <a:lnTo>
                    <a:pt x="18609" y="134427"/>
                  </a:lnTo>
                  <a:lnTo>
                    <a:pt x="39473" y="96967"/>
                  </a:lnTo>
                  <a:lnTo>
                    <a:pt x="66865" y="64373"/>
                  </a:lnTo>
                  <a:lnTo>
                    <a:pt x="99900" y="37511"/>
                  </a:lnTo>
                  <a:lnTo>
                    <a:pt x="137695" y="17250"/>
                  </a:lnTo>
                  <a:lnTo>
                    <a:pt x="179366" y="4457"/>
                  </a:lnTo>
                  <a:lnTo>
                    <a:pt x="224027" y="0"/>
                  </a:lnTo>
                  <a:lnTo>
                    <a:pt x="220472" y="448056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4457699" y="3916679"/>
              <a:ext cx="224154" cy="448309"/>
            </a:xfrm>
            <a:custGeom>
              <a:avLst/>
              <a:gdLst/>
              <a:ahLst/>
              <a:cxnLst/>
              <a:rect l="l" t="t" r="r" b="b"/>
              <a:pathLst>
                <a:path w="224154" h="448310">
                  <a:moveTo>
                    <a:pt x="3555" y="0"/>
                  </a:moveTo>
                  <a:lnTo>
                    <a:pt x="0" y="448056"/>
                  </a:lnTo>
                  <a:lnTo>
                    <a:pt x="44661" y="443598"/>
                  </a:lnTo>
                  <a:lnTo>
                    <a:pt x="86332" y="430805"/>
                  </a:lnTo>
                  <a:lnTo>
                    <a:pt x="124127" y="410544"/>
                  </a:lnTo>
                  <a:lnTo>
                    <a:pt x="157162" y="383682"/>
                  </a:lnTo>
                  <a:lnTo>
                    <a:pt x="184554" y="351088"/>
                  </a:lnTo>
                  <a:lnTo>
                    <a:pt x="205418" y="313628"/>
                  </a:lnTo>
                  <a:lnTo>
                    <a:pt x="218871" y="272171"/>
                  </a:lnTo>
                  <a:lnTo>
                    <a:pt x="224027" y="227584"/>
                  </a:lnTo>
                  <a:lnTo>
                    <a:pt x="220175" y="182373"/>
                  </a:lnTo>
                  <a:lnTo>
                    <a:pt x="207777" y="140124"/>
                  </a:lnTo>
                  <a:lnTo>
                    <a:pt x="187722" y="101751"/>
                  </a:lnTo>
                  <a:lnTo>
                    <a:pt x="160893" y="68167"/>
                  </a:lnTo>
                  <a:lnTo>
                    <a:pt x="128176" y="40286"/>
                  </a:lnTo>
                  <a:lnTo>
                    <a:pt x="90457" y="19022"/>
                  </a:lnTo>
                  <a:lnTo>
                    <a:pt x="48622" y="5288"/>
                  </a:lnTo>
                  <a:lnTo>
                    <a:pt x="3555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4457699" y="3916679"/>
              <a:ext cx="224154" cy="448309"/>
            </a:xfrm>
            <a:custGeom>
              <a:avLst/>
              <a:gdLst/>
              <a:ahLst/>
              <a:cxnLst/>
              <a:rect l="l" t="t" r="r" b="b"/>
              <a:pathLst>
                <a:path w="224154" h="448310">
                  <a:moveTo>
                    <a:pt x="3555" y="0"/>
                  </a:moveTo>
                  <a:lnTo>
                    <a:pt x="48622" y="5288"/>
                  </a:lnTo>
                  <a:lnTo>
                    <a:pt x="90457" y="19022"/>
                  </a:lnTo>
                  <a:lnTo>
                    <a:pt x="128176" y="40286"/>
                  </a:lnTo>
                  <a:lnTo>
                    <a:pt x="160893" y="68167"/>
                  </a:lnTo>
                  <a:lnTo>
                    <a:pt x="187722" y="101751"/>
                  </a:lnTo>
                  <a:lnTo>
                    <a:pt x="207777" y="140124"/>
                  </a:lnTo>
                  <a:lnTo>
                    <a:pt x="220175" y="182373"/>
                  </a:lnTo>
                  <a:lnTo>
                    <a:pt x="224027" y="227584"/>
                  </a:lnTo>
                  <a:lnTo>
                    <a:pt x="218871" y="272171"/>
                  </a:lnTo>
                  <a:lnTo>
                    <a:pt x="205418" y="313628"/>
                  </a:lnTo>
                  <a:lnTo>
                    <a:pt x="184554" y="351088"/>
                  </a:lnTo>
                  <a:lnTo>
                    <a:pt x="157162" y="383682"/>
                  </a:lnTo>
                  <a:lnTo>
                    <a:pt x="124127" y="410544"/>
                  </a:lnTo>
                  <a:lnTo>
                    <a:pt x="86332" y="430805"/>
                  </a:lnTo>
                  <a:lnTo>
                    <a:pt x="44661" y="443598"/>
                  </a:lnTo>
                  <a:lnTo>
                    <a:pt x="0" y="448056"/>
                  </a:lnTo>
                  <a:lnTo>
                    <a:pt x="3555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288536" y="3976116"/>
              <a:ext cx="338327" cy="338328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1839467" y="5733287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79">
                  <a:moveTo>
                    <a:pt x="224789" y="0"/>
                  </a:moveTo>
                  <a:lnTo>
                    <a:pt x="179470" y="4567"/>
                  </a:lnTo>
                  <a:lnTo>
                    <a:pt x="137267" y="17665"/>
                  </a:lnTo>
                  <a:lnTo>
                    <a:pt x="99082" y="38392"/>
                  </a:lnTo>
                  <a:lnTo>
                    <a:pt x="65817" y="65841"/>
                  </a:lnTo>
                  <a:lnTo>
                    <a:pt x="38375" y="99110"/>
                  </a:lnTo>
                  <a:lnTo>
                    <a:pt x="17656" y="137293"/>
                  </a:lnTo>
                  <a:lnTo>
                    <a:pt x="4564" y="179488"/>
                  </a:lnTo>
                  <a:lnTo>
                    <a:pt x="0" y="224790"/>
                  </a:lnTo>
                  <a:lnTo>
                    <a:pt x="4564" y="270091"/>
                  </a:lnTo>
                  <a:lnTo>
                    <a:pt x="17656" y="312286"/>
                  </a:lnTo>
                  <a:lnTo>
                    <a:pt x="38375" y="350469"/>
                  </a:lnTo>
                  <a:lnTo>
                    <a:pt x="65817" y="383738"/>
                  </a:lnTo>
                  <a:lnTo>
                    <a:pt x="99082" y="411187"/>
                  </a:lnTo>
                  <a:lnTo>
                    <a:pt x="137267" y="431914"/>
                  </a:lnTo>
                  <a:lnTo>
                    <a:pt x="179470" y="445012"/>
                  </a:lnTo>
                  <a:lnTo>
                    <a:pt x="224789" y="449580"/>
                  </a:lnTo>
                  <a:lnTo>
                    <a:pt x="270109" y="445012"/>
                  </a:lnTo>
                  <a:lnTo>
                    <a:pt x="312312" y="431914"/>
                  </a:lnTo>
                  <a:lnTo>
                    <a:pt x="350497" y="411187"/>
                  </a:lnTo>
                  <a:lnTo>
                    <a:pt x="383762" y="383738"/>
                  </a:lnTo>
                  <a:lnTo>
                    <a:pt x="411204" y="350469"/>
                  </a:lnTo>
                  <a:lnTo>
                    <a:pt x="431923" y="312286"/>
                  </a:lnTo>
                  <a:lnTo>
                    <a:pt x="445015" y="270091"/>
                  </a:lnTo>
                  <a:lnTo>
                    <a:pt x="449580" y="224790"/>
                  </a:lnTo>
                  <a:lnTo>
                    <a:pt x="445015" y="179488"/>
                  </a:lnTo>
                  <a:lnTo>
                    <a:pt x="431923" y="137293"/>
                  </a:lnTo>
                  <a:lnTo>
                    <a:pt x="411204" y="99110"/>
                  </a:lnTo>
                  <a:lnTo>
                    <a:pt x="383762" y="65841"/>
                  </a:lnTo>
                  <a:lnTo>
                    <a:pt x="350497" y="38392"/>
                  </a:lnTo>
                  <a:lnTo>
                    <a:pt x="312312" y="17665"/>
                  </a:lnTo>
                  <a:lnTo>
                    <a:pt x="270109" y="4567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839467" y="5733287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79">
                  <a:moveTo>
                    <a:pt x="449580" y="224790"/>
                  </a:moveTo>
                  <a:lnTo>
                    <a:pt x="445015" y="179488"/>
                  </a:lnTo>
                  <a:lnTo>
                    <a:pt x="431923" y="137293"/>
                  </a:lnTo>
                  <a:lnTo>
                    <a:pt x="411204" y="99110"/>
                  </a:lnTo>
                  <a:lnTo>
                    <a:pt x="383762" y="65841"/>
                  </a:lnTo>
                  <a:lnTo>
                    <a:pt x="350497" y="38392"/>
                  </a:lnTo>
                  <a:lnTo>
                    <a:pt x="312312" y="17665"/>
                  </a:lnTo>
                  <a:lnTo>
                    <a:pt x="270109" y="4567"/>
                  </a:lnTo>
                  <a:lnTo>
                    <a:pt x="224789" y="0"/>
                  </a:lnTo>
                  <a:lnTo>
                    <a:pt x="179470" y="4567"/>
                  </a:lnTo>
                  <a:lnTo>
                    <a:pt x="137267" y="17665"/>
                  </a:lnTo>
                  <a:lnTo>
                    <a:pt x="99082" y="38392"/>
                  </a:lnTo>
                  <a:lnTo>
                    <a:pt x="65817" y="65841"/>
                  </a:lnTo>
                  <a:lnTo>
                    <a:pt x="38375" y="99110"/>
                  </a:lnTo>
                  <a:lnTo>
                    <a:pt x="17656" y="137293"/>
                  </a:lnTo>
                  <a:lnTo>
                    <a:pt x="4564" y="179488"/>
                  </a:lnTo>
                  <a:lnTo>
                    <a:pt x="0" y="224790"/>
                  </a:lnTo>
                  <a:lnTo>
                    <a:pt x="4564" y="270091"/>
                  </a:lnTo>
                  <a:lnTo>
                    <a:pt x="17656" y="312286"/>
                  </a:lnTo>
                  <a:lnTo>
                    <a:pt x="38375" y="350469"/>
                  </a:lnTo>
                  <a:lnTo>
                    <a:pt x="65817" y="383738"/>
                  </a:lnTo>
                  <a:lnTo>
                    <a:pt x="99082" y="411187"/>
                  </a:lnTo>
                  <a:lnTo>
                    <a:pt x="137267" y="431914"/>
                  </a:lnTo>
                  <a:lnTo>
                    <a:pt x="179470" y="445012"/>
                  </a:lnTo>
                  <a:lnTo>
                    <a:pt x="224789" y="449580"/>
                  </a:lnTo>
                  <a:lnTo>
                    <a:pt x="270109" y="445012"/>
                  </a:lnTo>
                  <a:lnTo>
                    <a:pt x="312312" y="431914"/>
                  </a:lnTo>
                  <a:lnTo>
                    <a:pt x="350497" y="411187"/>
                  </a:lnTo>
                  <a:lnTo>
                    <a:pt x="383762" y="383738"/>
                  </a:lnTo>
                  <a:lnTo>
                    <a:pt x="411204" y="350469"/>
                  </a:lnTo>
                  <a:lnTo>
                    <a:pt x="431923" y="312286"/>
                  </a:lnTo>
                  <a:lnTo>
                    <a:pt x="445015" y="270091"/>
                  </a:lnTo>
                  <a:lnTo>
                    <a:pt x="449580" y="22479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877567" y="5803392"/>
              <a:ext cx="373380" cy="380999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2385060" y="4573523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10" h="449579">
                  <a:moveTo>
                    <a:pt x="448056" y="224789"/>
                  </a:move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89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80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6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423160" y="4645151"/>
              <a:ext cx="371856" cy="379475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3535680" y="5187695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79" h="448310">
                  <a:moveTo>
                    <a:pt x="449580" y="224027"/>
                  </a:moveTo>
                  <a:lnTo>
                    <a:pt x="445015" y="178886"/>
                  </a:lnTo>
                  <a:lnTo>
                    <a:pt x="431923" y="136838"/>
                  </a:lnTo>
                  <a:lnTo>
                    <a:pt x="411204" y="98784"/>
                  </a:lnTo>
                  <a:lnTo>
                    <a:pt x="383762" y="65627"/>
                  </a:lnTo>
                  <a:lnTo>
                    <a:pt x="350497" y="38268"/>
                  </a:lnTo>
                  <a:lnTo>
                    <a:pt x="312312" y="17609"/>
                  </a:lnTo>
                  <a:lnTo>
                    <a:pt x="270109" y="4552"/>
                  </a:lnTo>
                  <a:lnTo>
                    <a:pt x="224790" y="0"/>
                  </a:lnTo>
                  <a:lnTo>
                    <a:pt x="179470" y="4552"/>
                  </a:lnTo>
                  <a:lnTo>
                    <a:pt x="137267" y="17609"/>
                  </a:lnTo>
                  <a:lnTo>
                    <a:pt x="99082" y="38268"/>
                  </a:lnTo>
                  <a:lnTo>
                    <a:pt x="65817" y="65627"/>
                  </a:lnTo>
                  <a:lnTo>
                    <a:pt x="38375" y="98784"/>
                  </a:lnTo>
                  <a:lnTo>
                    <a:pt x="17656" y="136838"/>
                  </a:lnTo>
                  <a:lnTo>
                    <a:pt x="4564" y="178886"/>
                  </a:lnTo>
                  <a:lnTo>
                    <a:pt x="0" y="224027"/>
                  </a:lnTo>
                  <a:lnTo>
                    <a:pt x="4564" y="269169"/>
                  </a:lnTo>
                  <a:lnTo>
                    <a:pt x="17656" y="311217"/>
                  </a:lnTo>
                  <a:lnTo>
                    <a:pt x="38375" y="349271"/>
                  </a:lnTo>
                  <a:lnTo>
                    <a:pt x="65817" y="382428"/>
                  </a:lnTo>
                  <a:lnTo>
                    <a:pt x="99082" y="409787"/>
                  </a:lnTo>
                  <a:lnTo>
                    <a:pt x="137267" y="430446"/>
                  </a:lnTo>
                  <a:lnTo>
                    <a:pt x="179470" y="443503"/>
                  </a:lnTo>
                  <a:lnTo>
                    <a:pt x="224790" y="448055"/>
                  </a:lnTo>
                  <a:lnTo>
                    <a:pt x="270109" y="443503"/>
                  </a:lnTo>
                  <a:lnTo>
                    <a:pt x="312312" y="430446"/>
                  </a:lnTo>
                  <a:lnTo>
                    <a:pt x="350497" y="409787"/>
                  </a:lnTo>
                  <a:lnTo>
                    <a:pt x="383762" y="382428"/>
                  </a:lnTo>
                  <a:lnTo>
                    <a:pt x="411204" y="349271"/>
                  </a:lnTo>
                  <a:lnTo>
                    <a:pt x="431923" y="311217"/>
                  </a:lnTo>
                  <a:lnTo>
                    <a:pt x="445015" y="269169"/>
                  </a:lnTo>
                  <a:lnTo>
                    <a:pt x="449580" y="22402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573780" y="5257799"/>
              <a:ext cx="373379" cy="379475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4146804" y="4559807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10" h="449579">
                  <a:moveTo>
                    <a:pt x="224028" y="0"/>
                  </a:move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90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8" y="449580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6" y="224790"/>
                  </a:ln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4146804" y="4559807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10" h="449579">
                  <a:moveTo>
                    <a:pt x="448056" y="224790"/>
                  </a:move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8" y="0"/>
                  </a:ln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90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8" y="449580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6" y="22479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184904" y="4629911"/>
              <a:ext cx="371855" cy="381000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4733543" y="2839211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224789" y="0"/>
                  </a:move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89" y="449579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89"/>
                  </a:ln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4733543" y="2839211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449579" y="224789"/>
                  </a:move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89" y="0"/>
                  </a:ln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89" y="449579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771643" y="2909315"/>
              <a:ext cx="373379" cy="381000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2385060" y="3406139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79">
                  <a:moveTo>
                    <a:pt x="449579" y="224790"/>
                  </a:move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89" y="0"/>
                  </a:ln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90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89" y="449580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9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423160" y="3476244"/>
              <a:ext cx="371856" cy="380999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1831848" y="3997451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10" h="449579">
                  <a:moveTo>
                    <a:pt x="224027" y="0"/>
                  </a:move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90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80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6" y="224790"/>
                  </a:ln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831848" y="3997451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10" h="449579">
                  <a:moveTo>
                    <a:pt x="448056" y="224790"/>
                  </a:move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90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80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6" y="22479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869948" y="4067555"/>
              <a:ext cx="371856" cy="381000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2977895" y="4014216"/>
              <a:ext cx="448309" cy="448309"/>
            </a:xfrm>
            <a:custGeom>
              <a:avLst/>
              <a:gdLst/>
              <a:ahLst/>
              <a:cxnLst/>
              <a:rect l="l" t="t" r="r" b="b"/>
              <a:pathLst>
                <a:path w="448310" h="448310">
                  <a:moveTo>
                    <a:pt x="224028" y="0"/>
                  </a:moveTo>
                  <a:lnTo>
                    <a:pt x="178886" y="4552"/>
                  </a:lnTo>
                  <a:lnTo>
                    <a:pt x="136838" y="17609"/>
                  </a:lnTo>
                  <a:lnTo>
                    <a:pt x="98784" y="38268"/>
                  </a:lnTo>
                  <a:lnTo>
                    <a:pt x="65627" y="65627"/>
                  </a:lnTo>
                  <a:lnTo>
                    <a:pt x="38268" y="98784"/>
                  </a:lnTo>
                  <a:lnTo>
                    <a:pt x="17609" y="136838"/>
                  </a:lnTo>
                  <a:lnTo>
                    <a:pt x="4552" y="178886"/>
                  </a:lnTo>
                  <a:lnTo>
                    <a:pt x="0" y="224027"/>
                  </a:lnTo>
                  <a:lnTo>
                    <a:pt x="4552" y="269169"/>
                  </a:lnTo>
                  <a:lnTo>
                    <a:pt x="17609" y="311217"/>
                  </a:lnTo>
                  <a:lnTo>
                    <a:pt x="38268" y="349271"/>
                  </a:lnTo>
                  <a:lnTo>
                    <a:pt x="65627" y="382428"/>
                  </a:lnTo>
                  <a:lnTo>
                    <a:pt x="98784" y="409787"/>
                  </a:lnTo>
                  <a:lnTo>
                    <a:pt x="136838" y="430446"/>
                  </a:lnTo>
                  <a:lnTo>
                    <a:pt x="178886" y="443503"/>
                  </a:lnTo>
                  <a:lnTo>
                    <a:pt x="224028" y="448055"/>
                  </a:lnTo>
                  <a:lnTo>
                    <a:pt x="269169" y="443503"/>
                  </a:lnTo>
                  <a:lnTo>
                    <a:pt x="311217" y="430446"/>
                  </a:lnTo>
                  <a:lnTo>
                    <a:pt x="349271" y="409787"/>
                  </a:lnTo>
                  <a:lnTo>
                    <a:pt x="382428" y="382428"/>
                  </a:lnTo>
                  <a:lnTo>
                    <a:pt x="409787" y="349271"/>
                  </a:lnTo>
                  <a:lnTo>
                    <a:pt x="430446" y="311217"/>
                  </a:lnTo>
                  <a:lnTo>
                    <a:pt x="443503" y="269169"/>
                  </a:lnTo>
                  <a:lnTo>
                    <a:pt x="448056" y="224027"/>
                  </a:lnTo>
                  <a:lnTo>
                    <a:pt x="443503" y="178886"/>
                  </a:lnTo>
                  <a:lnTo>
                    <a:pt x="430446" y="136838"/>
                  </a:lnTo>
                  <a:lnTo>
                    <a:pt x="409787" y="98784"/>
                  </a:lnTo>
                  <a:lnTo>
                    <a:pt x="382428" y="65627"/>
                  </a:lnTo>
                  <a:lnTo>
                    <a:pt x="349271" y="38268"/>
                  </a:lnTo>
                  <a:lnTo>
                    <a:pt x="311217" y="17609"/>
                  </a:lnTo>
                  <a:lnTo>
                    <a:pt x="269169" y="4552"/>
                  </a:lnTo>
                  <a:lnTo>
                    <a:pt x="22402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2977895" y="4014216"/>
              <a:ext cx="448309" cy="448309"/>
            </a:xfrm>
            <a:custGeom>
              <a:avLst/>
              <a:gdLst/>
              <a:ahLst/>
              <a:cxnLst/>
              <a:rect l="l" t="t" r="r" b="b"/>
              <a:pathLst>
                <a:path w="448310" h="448310">
                  <a:moveTo>
                    <a:pt x="448056" y="224027"/>
                  </a:moveTo>
                  <a:lnTo>
                    <a:pt x="443503" y="178886"/>
                  </a:lnTo>
                  <a:lnTo>
                    <a:pt x="430446" y="136838"/>
                  </a:lnTo>
                  <a:lnTo>
                    <a:pt x="409787" y="98784"/>
                  </a:lnTo>
                  <a:lnTo>
                    <a:pt x="382428" y="65627"/>
                  </a:lnTo>
                  <a:lnTo>
                    <a:pt x="349271" y="38268"/>
                  </a:lnTo>
                  <a:lnTo>
                    <a:pt x="311217" y="17609"/>
                  </a:lnTo>
                  <a:lnTo>
                    <a:pt x="269169" y="4552"/>
                  </a:lnTo>
                  <a:lnTo>
                    <a:pt x="224028" y="0"/>
                  </a:lnTo>
                  <a:lnTo>
                    <a:pt x="178886" y="4552"/>
                  </a:lnTo>
                  <a:lnTo>
                    <a:pt x="136838" y="17609"/>
                  </a:lnTo>
                  <a:lnTo>
                    <a:pt x="98784" y="38268"/>
                  </a:lnTo>
                  <a:lnTo>
                    <a:pt x="65627" y="65627"/>
                  </a:lnTo>
                  <a:lnTo>
                    <a:pt x="38268" y="98784"/>
                  </a:lnTo>
                  <a:lnTo>
                    <a:pt x="17609" y="136838"/>
                  </a:lnTo>
                  <a:lnTo>
                    <a:pt x="4552" y="178886"/>
                  </a:lnTo>
                  <a:lnTo>
                    <a:pt x="0" y="224027"/>
                  </a:lnTo>
                  <a:lnTo>
                    <a:pt x="4552" y="269169"/>
                  </a:lnTo>
                  <a:lnTo>
                    <a:pt x="17609" y="311217"/>
                  </a:lnTo>
                  <a:lnTo>
                    <a:pt x="38268" y="349271"/>
                  </a:lnTo>
                  <a:lnTo>
                    <a:pt x="65627" y="382428"/>
                  </a:lnTo>
                  <a:lnTo>
                    <a:pt x="98784" y="409787"/>
                  </a:lnTo>
                  <a:lnTo>
                    <a:pt x="136838" y="430446"/>
                  </a:lnTo>
                  <a:lnTo>
                    <a:pt x="178886" y="443503"/>
                  </a:lnTo>
                  <a:lnTo>
                    <a:pt x="224028" y="448055"/>
                  </a:lnTo>
                  <a:lnTo>
                    <a:pt x="269169" y="443503"/>
                  </a:lnTo>
                  <a:lnTo>
                    <a:pt x="311217" y="430446"/>
                  </a:lnTo>
                  <a:lnTo>
                    <a:pt x="349271" y="409787"/>
                  </a:lnTo>
                  <a:lnTo>
                    <a:pt x="382428" y="382428"/>
                  </a:lnTo>
                  <a:lnTo>
                    <a:pt x="409787" y="349271"/>
                  </a:lnTo>
                  <a:lnTo>
                    <a:pt x="430446" y="311217"/>
                  </a:lnTo>
                  <a:lnTo>
                    <a:pt x="443503" y="269169"/>
                  </a:lnTo>
                  <a:lnTo>
                    <a:pt x="448056" y="22402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" name="object 10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015995" y="4084319"/>
              <a:ext cx="371856" cy="379475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4059936" y="4073651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10" h="449579">
                  <a:moveTo>
                    <a:pt x="224027" y="0"/>
                  </a:move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90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80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5" y="224790"/>
                  </a:ln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4059936" y="4073651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10" h="449579">
                  <a:moveTo>
                    <a:pt x="448055" y="224790"/>
                  </a:move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90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80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5" y="22479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098036" y="4145279"/>
              <a:ext cx="371855" cy="379475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3585972" y="4584191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449579" y="224789"/>
                  </a:move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89" y="0"/>
                  </a:ln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89" y="449579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4" name="object 11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625595" y="4654295"/>
              <a:ext cx="371855" cy="381000"/>
            </a:xfrm>
            <a:prstGeom prst="rect">
              <a:avLst/>
            </a:prstGeom>
          </p:spPr>
        </p:pic>
        <p:sp>
          <p:nvSpPr>
            <p:cNvPr id="115" name="object 115"/>
            <p:cNvSpPr/>
            <p:nvPr/>
          </p:nvSpPr>
          <p:spPr>
            <a:xfrm>
              <a:off x="4139183" y="5149595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10" h="449579">
                  <a:moveTo>
                    <a:pt x="224027" y="0"/>
                  </a:move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89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79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5" y="224789"/>
                  </a:ln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4139183" y="5149595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10" h="449579">
                  <a:moveTo>
                    <a:pt x="448055" y="224789"/>
                  </a:move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89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79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5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177283" y="5221224"/>
              <a:ext cx="371855" cy="379475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1825751" y="5151119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79">
                  <a:moveTo>
                    <a:pt x="224790" y="0"/>
                  </a:move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90" y="449579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80" y="224789"/>
                  </a:ln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9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825751" y="5151119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79">
                  <a:moveTo>
                    <a:pt x="449580" y="224789"/>
                  </a:move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90" y="0"/>
                  </a:ln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90" y="449579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80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0" name="object 12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863851" y="5221224"/>
              <a:ext cx="373380" cy="381000"/>
            </a:xfrm>
            <a:prstGeom prst="rect">
              <a:avLst/>
            </a:prstGeom>
          </p:spPr>
        </p:pic>
        <p:sp>
          <p:nvSpPr>
            <p:cNvPr id="121" name="object 121"/>
            <p:cNvSpPr/>
            <p:nvPr/>
          </p:nvSpPr>
          <p:spPr>
            <a:xfrm>
              <a:off x="1807463" y="6324599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80" h="448309">
                  <a:moveTo>
                    <a:pt x="224790" y="0"/>
                  </a:moveTo>
                  <a:lnTo>
                    <a:pt x="179470" y="4551"/>
                  </a:lnTo>
                  <a:lnTo>
                    <a:pt x="137267" y="17605"/>
                  </a:lnTo>
                  <a:lnTo>
                    <a:pt x="99082" y="38261"/>
                  </a:lnTo>
                  <a:lnTo>
                    <a:pt x="65817" y="65617"/>
                  </a:lnTo>
                  <a:lnTo>
                    <a:pt x="38375" y="98773"/>
                  </a:lnTo>
                  <a:lnTo>
                    <a:pt x="17656" y="136827"/>
                  </a:lnTo>
                  <a:lnTo>
                    <a:pt x="4564" y="178879"/>
                  </a:lnTo>
                  <a:lnTo>
                    <a:pt x="0" y="224028"/>
                  </a:lnTo>
                  <a:lnTo>
                    <a:pt x="4564" y="269176"/>
                  </a:lnTo>
                  <a:lnTo>
                    <a:pt x="17656" y="311228"/>
                  </a:lnTo>
                  <a:lnTo>
                    <a:pt x="38375" y="349282"/>
                  </a:lnTo>
                  <a:lnTo>
                    <a:pt x="65817" y="382438"/>
                  </a:lnTo>
                  <a:lnTo>
                    <a:pt x="99082" y="409794"/>
                  </a:lnTo>
                  <a:lnTo>
                    <a:pt x="137267" y="430450"/>
                  </a:lnTo>
                  <a:lnTo>
                    <a:pt x="179470" y="443504"/>
                  </a:lnTo>
                  <a:lnTo>
                    <a:pt x="224790" y="448056"/>
                  </a:lnTo>
                  <a:lnTo>
                    <a:pt x="270109" y="443504"/>
                  </a:lnTo>
                  <a:lnTo>
                    <a:pt x="312312" y="430450"/>
                  </a:lnTo>
                  <a:lnTo>
                    <a:pt x="350497" y="409794"/>
                  </a:lnTo>
                  <a:lnTo>
                    <a:pt x="383762" y="382438"/>
                  </a:lnTo>
                  <a:lnTo>
                    <a:pt x="411204" y="349282"/>
                  </a:lnTo>
                  <a:lnTo>
                    <a:pt x="431923" y="311228"/>
                  </a:lnTo>
                  <a:lnTo>
                    <a:pt x="445015" y="269176"/>
                  </a:lnTo>
                  <a:lnTo>
                    <a:pt x="449580" y="224028"/>
                  </a:lnTo>
                  <a:lnTo>
                    <a:pt x="445015" y="178879"/>
                  </a:lnTo>
                  <a:lnTo>
                    <a:pt x="431923" y="136827"/>
                  </a:lnTo>
                  <a:lnTo>
                    <a:pt x="411204" y="98773"/>
                  </a:lnTo>
                  <a:lnTo>
                    <a:pt x="383762" y="65617"/>
                  </a:lnTo>
                  <a:lnTo>
                    <a:pt x="350497" y="38261"/>
                  </a:lnTo>
                  <a:lnTo>
                    <a:pt x="312312" y="17605"/>
                  </a:lnTo>
                  <a:lnTo>
                    <a:pt x="270109" y="4551"/>
                  </a:lnTo>
                  <a:lnTo>
                    <a:pt x="22479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807463" y="6324599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80" h="448309">
                  <a:moveTo>
                    <a:pt x="449580" y="224028"/>
                  </a:moveTo>
                  <a:lnTo>
                    <a:pt x="445015" y="178879"/>
                  </a:lnTo>
                  <a:lnTo>
                    <a:pt x="431923" y="136827"/>
                  </a:lnTo>
                  <a:lnTo>
                    <a:pt x="411204" y="98773"/>
                  </a:lnTo>
                  <a:lnTo>
                    <a:pt x="383762" y="65617"/>
                  </a:lnTo>
                  <a:lnTo>
                    <a:pt x="350497" y="38261"/>
                  </a:lnTo>
                  <a:lnTo>
                    <a:pt x="312312" y="17605"/>
                  </a:lnTo>
                  <a:lnTo>
                    <a:pt x="270109" y="4551"/>
                  </a:lnTo>
                  <a:lnTo>
                    <a:pt x="224790" y="0"/>
                  </a:lnTo>
                  <a:lnTo>
                    <a:pt x="179470" y="4551"/>
                  </a:lnTo>
                  <a:lnTo>
                    <a:pt x="137267" y="17605"/>
                  </a:lnTo>
                  <a:lnTo>
                    <a:pt x="99082" y="38261"/>
                  </a:lnTo>
                  <a:lnTo>
                    <a:pt x="65817" y="65617"/>
                  </a:lnTo>
                  <a:lnTo>
                    <a:pt x="38375" y="98773"/>
                  </a:lnTo>
                  <a:lnTo>
                    <a:pt x="17656" y="136827"/>
                  </a:lnTo>
                  <a:lnTo>
                    <a:pt x="4564" y="178879"/>
                  </a:lnTo>
                  <a:lnTo>
                    <a:pt x="0" y="224028"/>
                  </a:lnTo>
                  <a:lnTo>
                    <a:pt x="4564" y="269176"/>
                  </a:lnTo>
                  <a:lnTo>
                    <a:pt x="17656" y="311228"/>
                  </a:lnTo>
                  <a:lnTo>
                    <a:pt x="38375" y="349282"/>
                  </a:lnTo>
                  <a:lnTo>
                    <a:pt x="65817" y="382438"/>
                  </a:lnTo>
                  <a:lnTo>
                    <a:pt x="99082" y="409794"/>
                  </a:lnTo>
                  <a:lnTo>
                    <a:pt x="137267" y="430450"/>
                  </a:lnTo>
                  <a:lnTo>
                    <a:pt x="179470" y="443504"/>
                  </a:lnTo>
                  <a:lnTo>
                    <a:pt x="224790" y="448056"/>
                  </a:lnTo>
                  <a:lnTo>
                    <a:pt x="270109" y="443504"/>
                  </a:lnTo>
                  <a:lnTo>
                    <a:pt x="312312" y="430450"/>
                  </a:lnTo>
                  <a:lnTo>
                    <a:pt x="350497" y="409794"/>
                  </a:lnTo>
                  <a:lnTo>
                    <a:pt x="383762" y="382438"/>
                  </a:lnTo>
                  <a:lnTo>
                    <a:pt x="411204" y="349282"/>
                  </a:lnTo>
                  <a:lnTo>
                    <a:pt x="431923" y="311228"/>
                  </a:lnTo>
                  <a:lnTo>
                    <a:pt x="445015" y="269176"/>
                  </a:lnTo>
                  <a:lnTo>
                    <a:pt x="449580" y="22402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3" name="object 1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845563" y="6394702"/>
              <a:ext cx="371856" cy="379474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1240536" y="5747004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79">
                  <a:moveTo>
                    <a:pt x="449580" y="224790"/>
                  </a:moveTo>
                  <a:lnTo>
                    <a:pt x="445015" y="179488"/>
                  </a:lnTo>
                  <a:lnTo>
                    <a:pt x="431923" y="137293"/>
                  </a:lnTo>
                  <a:lnTo>
                    <a:pt x="411204" y="99110"/>
                  </a:lnTo>
                  <a:lnTo>
                    <a:pt x="383762" y="65841"/>
                  </a:lnTo>
                  <a:lnTo>
                    <a:pt x="350497" y="38392"/>
                  </a:lnTo>
                  <a:lnTo>
                    <a:pt x="312312" y="17665"/>
                  </a:lnTo>
                  <a:lnTo>
                    <a:pt x="270109" y="4567"/>
                  </a:lnTo>
                  <a:lnTo>
                    <a:pt x="224789" y="0"/>
                  </a:lnTo>
                  <a:lnTo>
                    <a:pt x="179470" y="4567"/>
                  </a:lnTo>
                  <a:lnTo>
                    <a:pt x="137267" y="17665"/>
                  </a:lnTo>
                  <a:lnTo>
                    <a:pt x="99082" y="38392"/>
                  </a:lnTo>
                  <a:lnTo>
                    <a:pt x="65817" y="65841"/>
                  </a:lnTo>
                  <a:lnTo>
                    <a:pt x="38375" y="99110"/>
                  </a:lnTo>
                  <a:lnTo>
                    <a:pt x="17656" y="137293"/>
                  </a:lnTo>
                  <a:lnTo>
                    <a:pt x="4564" y="179488"/>
                  </a:lnTo>
                  <a:lnTo>
                    <a:pt x="0" y="224790"/>
                  </a:lnTo>
                  <a:lnTo>
                    <a:pt x="4564" y="270091"/>
                  </a:lnTo>
                  <a:lnTo>
                    <a:pt x="17656" y="312286"/>
                  </a:lnTo>
                  <a:lnTo>
                    <a:pt x="38375" y="350469"/>
                  </a:lnTo>
                  <a:lnTo>
                    <a:pt x="65817" y="383738"/>
                  </a:lnTo>
                  <a:lnTo>
                    <a:pt x="99082" y="411187"/>
                  </a:lnTo>
                  <a:lnTo>
                    <a:pt x="137267" y="431914"/>
                  </a:lnTo>
                  <a:lnTo>
                    <a:pt x="179470" y="445012"/>
                  </a:lnTo>
                  <a:lnTo>
                    <a:pt x="224789" y="449580"/>
                  </a:lnTo>
                  <a:lnTo>
                    <a:pt x="270109" y="445012"/>
                  </a:lnTo>
                  <a:lnTo>
                    <a:pt x="312312" y="431914"/>
                  </a:lnTo>
                  <a:lnTo>
                    <a:pt x="350497" y="411187"/>
                  </a:lnTo>
                  <a:lnTo>
                    <a:pt x="383762" y="383738"/>
                  </a:lnTo>
                  <a:lnTo>
                    <a:pt x="411204" y="350469"/>
                  </a:lnTo>
                  <a:lnTo>
                    <a:pt x="431923" y="312286"/>
                  </a:lnTo>
                  <a:lnTo>
                    <a:pt x="445015" y="270091"/>
                  </a:lnTo>
                  <a:lnTo>
                    <a:pt x="449580" y="22479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5" name="object 1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80160" y="5817107"/>
              <a:ext cx="371855" cy="381000"/>
            </a:xfrm>
            <a:prstGeom prst="rect">
              <a:avLst/>
            </a:prstGeom>
          </p:spPr>
        </p:pic>
        <p:sp>
          <p:nvSpPr>
            <p:cNvPr id="126" name="object 126"/>
            <p:cNvSpPr/>
            <p:nvPr/>
          </p:nvSpPr>
          <p:spPr>
            <a:xfrm>
              <a:off x="2410967" y="5663183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79">
                  <a:moveTo>
                    <a:pt x="449580" y="224789"/>
                  </a:moveTo>
                  <a:lnTo>
                    <a:pt x="445015" y="179488"/>
                  </a:lnTo>
                  <a:lnTo>
                    <a:pt x="431923" y="137293"/>
                  </a:lnTo>
                  <a:lnTo>
                    <a:pt x="411204" y="99110"/>
                  </a:lnTo>
                  <a:lnTo>
                    <a:pt x="383762" y="65841"/>
                  </a:lnTo>
                  <a:lnTo>
                    <a:pt x="350497" y="38392"/>
                  </a:lnTo>
                  <a:lnTo>
                    <a:pt x="312312" y="17665"/>
                  </a:lnTo>
                  <a:lnTo>
                    <a:pt x="270109" y="4567"/>
                  </a:lnTo>
                  <a:lnTo>
                    <a:pt x="224789" y="0"/>
                  </a:lnTo>
                  <a:lnTo>
                    <a:pt x="179470" y="4567"/>
                  </a:lnTo>
                  <a:lnTo>
                    <a:pt x="137267" y="17665"/>
                  </a:lnTo>
                  <a:lnTo>
                    <a:pt x="99082" y="38392"/>
                  </a:lnTo>
                  <a:lnTo>
                    <a:pt x="65817" y="65841"/>
                  </a:lnTo>
                  <a:lnTo>
                    <a:pt x="38375" y="99110"/>
                  </a:lnTo>
                  <a:lnTo>
                    <a:pt x="17656" y="137293"/>
                  </a:lnTo>
                  <a:lnTo>
                    <a:pt x="4564" y="179488"/>
                  </a:lnTo>
                  <a:lnTo>
                    <a:pt x="0" y="224789"/>
                  </a:lnTo>
                  <a:lnTo>
                    <a:pt x="4564" y="270091"/>
                  </a:lnTo>
                  <a:lnTo>
                    <a:pt x="17656" y="312286"/>
                  </a:lnTo>
                  <a:lnTo>
                    <a:pt x="38375" y="350469"/>
                  </a:lnTo>
                  <a:lnTo>
                    <a:pt x="65817" y="383738"/>
                  </a:lnTo>
                  <a:lnTo>
                    <a:pt x="99082" y="411187"/>
                  </a:lnTo>
                  <a:lnTo>
                    <a:pt x="137267" y="431914"/>
                  </a:lnTo>
                  <a:lnTo>
                    <a:pt x="179470" y="445012"/>
                  </a:lnTo>
                  <a:lnTo>
                    <a:pt x="224789" y="449579"/>
                  </a:lnTo>
                  <a:lnTo>
                    <a:pt x="270109" y="445012"/>
                  </a:lnTo>
                  <a:lnTo>
                    <a:pt x="312312" y="431914"/>
                  </a:lnTo>
                  <a:lnTo>
                    <a:pt x="350497" y="411187"/>
                  </a:lnTo>
                  <a:lnTo>
                    <a:pt x="383762" y="383738"/>
                  </a:lnTo>
                  <a:lnTo>
                    <a:pt x="411204" y="350469"/>
                  </a:lnTo>
                  <a:lnTo>
                    <a:pt x="431923" y="312286"/>
                  </a:lnTo>
                  <a:lnTo>
                    <a:pt x="445015" y="270091"/>
                  </a:lnTo>
                  <a:lnTo>
                    <a:pt x="449580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7" name="object 1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449067" y="5734811"/>
              <a:ext cx="371856" cy="379475"/>
            </a:xfrm>
            <a:prstGeom prst="rect">
              <a:avLst/>
            </a:prstGeom>
          </p:spPr>
        </p:pic>
        <p:sp>
          <p:nvSpPr>
            <p:cNvPr id="128" name="object 128"/>
            <p:cNvSpPr/>
            <p:nvPr/>
          </p:nvSpPr>
          <p:spPr>
            <a:xfrm>
              <a:off x="658368" y="5733287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79">
                  <a:moveTo>
                    <a:pt x="224790" y="0"/>
                  </a:moveTo>
                  <a:lnTo>
                    <a:pt x="179488" y="4567"/>
                  </a:lnTo>
                  <a:lnTo>
                    <a:pt x="137293" y="17665"/>
                  </a:lnTo>
                  <a:lnTo>
                    <a:pt x="99110" y="38392"/>
                  </a:lnTo>
                  <a:lnTo>
                    <a:pt x="65841" y="65841"/>
                  </a:lnTo>
                  <a:lnTo>
                    <a:pt x="38392" y="99110"/>
                  </a:lnTo>
                  <a:lnTo>
                    <a:pt x="17665" y="137293"/>
                  </a:lnTo>
                  <a:lnTo>
                    <a:pt x="4567" y="179488"/>
                  </a:lnTo>
                  <a:lnTo>
                    <a:pt x="0" y="224790"/>
                  </a:lnTo>
                  <a:lnTo>
                    <a:pt x="4567" y="270091"/>
                  </a:lnTo>
                  <a:lnTo>
                    <a:pt x="17665" y="312286"/>
                  </a:lnTo>
                  <a:lnTo>
                    <a:pt x="38392" y="350469"/>
                  </a:lnTo>
                  <a:lnTo>
                    <a:pt x="65841" y="383738"/>
                  </a:lnTo>
                  <a:lnTo>
                    <a:pt x="99110" y="411187"/>
                  </a:lnTo>
                  <a:lnTo>
                    <a:pt x="137293" y="431914"/>
                  </a:lnTo>
                  <a:lnTo>
                    <a:pt x="179488" y="445012"/>
                  </a:lnTo>
                  <a:lnTo>
                    <a:pt x="224790" y="449580"/>
                  </a:lnTo>
                  <a:lnTo>
                    <a:pt x="270091" y="445012"/>
                  </a:lnTo>
                  <a:lnTo>
                    <a:pt x="312286" y="431914"/>
                  </a:lnTo>
                  <a:lnTo>
                    <a:pt x="350469" y="411187"/>
                  </a:lnTo>
                  <a:lnTo>
                    <a:pt x="383738" y="383738"/>
                  </a:lnTo>
                  <a:lnTo>
                    <a:pt x="411187" y="350469"/>
                  </a:lnTo>
                  <a:lnTo>
                    <a:pt x="431914" y="312286"/>
                  </a:lnTo>
                  <a:lnTo>
                    <a:pt x="445012" y="270091"/>
                  </a:lnTo>
                  <a:lnTo>
                    <a:pt x="449579" y="224790"/>
                  </a:lnTo>
                  <a:lnTo>
                    <a:pt x="445012" y="179488"/>
                  </a:lnTo>
                  <a:lnTo>
                    <a:pt x="431914" y="137293"/>
                  </a:lnTo>
                  <a:lnTo>
                    <a:pt x="411187" y="99110"/>
                  </a:lnTo>
                  <a:lnTo>
                    <a:pt x="383738" y="65841"/>
                  </a:lnTo>
                  <a:lnTo>
                    <a:pt x="350469" y="38392"/>
                  </a:lnTo>
                  <a:lnTo>
                    <a:pt x="312286" y="17665"/>
                  </a:lnTo>
                  <a:lnTo>
                    <a:pt x="270091" y="4567"/>
                  </a:lnTo>
                  <a:lnTo>
                    <a:pt x="22479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658368" y="5733287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79">
                  <a:moveTo>
                    <a:pt x="449579" y="224790"/>
                  </a:moveTo>
                  <a:lnTo>
                    <a:pt x="445012" y="179488"/>
                  </a:lnTo>
                  <a:lnTo>
                    <a:pt x="431914" y="137293"/>
                  </a:lnTo>
                  <a:lnTo>
                    <a:pt x="411187" y="99110"/>
                  </a:lnTo>
                  <a:lnTo>
                    <a:pt x="383738" y="65841"/>
                  </a:lnTo>
                  <a:lnTo>
                    <a:pt x="350469" y="38392"/>
                  </a:lnTo>
                  <a:lnTo>
                    <a:pt x="312286" y="17665"/>
                  </a:lnTo>
                  <a:lnTo>
                    <a:pt x="270091" y="4567"/>
                  </a:lnTo>
                  <a:lnTo>
                    <a:pt x="224790" y="0"/>
                  </a:lnTo>
                  <a:lnTo>
                    <a:pt x="179488" y="4567"/>
                  </a:lnTo>
                  <a:lnTo>
                    <a:pt x="137293" y="17665"/>
                  </a:lnTo>
                  <a:lnTo>
                    <a:pt x="99110" y="38392"/>
                  </a:lnTo>
                  <a:lnTo>
                    <a:pt x="65841" y="65841"/>
                  </a:lnTo>
                  <a:lnTo>
                    <a:pt x="38392" y="99110"/>
                  </a:lnTo>
                  <a:lnTo>
                    <a:pt x="17665" y="137293"/>
                  </a:lnTo>
                  <a:lnTo>
                    <a:pt x="4567" y="179488"/>
                  </a:lnTo>
                  <a:lnTo>
                    <a:pt x="0" y="224790"/>
                  </a:lnTo>
                  <a:lnTo>
                    <a:pt x="4567" y="270091"/>
                  </a:lnTo>
                  <a:lnTo>
                    <a:pt x="17665" y="312286"/>
                  </a:lnTo>
                  <a:lnTo>
                    <a:pt x="38392" y="350469"/>
                  </a:lnTo>
                  <a:lnTo>
                    <a:pt x="65841" y="383738"/>
                  </a:lnTo>
                  <a:lnTo>
                    <a:pt x="99110" y="411187"/>
                  </a:lnTo>
                  <a:lnTo>
                    <a:pt x="137293" y="431914"/>
                  </a:lnTo>
                  <a:lnTo>
                    <a:pt x="179488" y="445012"/>
                  </a:lnTo>
                  <a:lnTo>
                    <a:pt x="224790" y="449580"/>
                  </a:lnTo>
                  <a:lnTo>
                    <a:pt x="270091" y="445012"/>
                  </a:lnTo>
                  <a:lnTo>
                    <a:pt x="312286" y="431914"/>
                  </a:lnTo>
                  <a:lnTo>
                    <a:pt x="350469" y="411187"/>
                  </a:lnTo>
                  <a:lnTo>
                    <a:pt x="383738" y="383738"/>
                  </a:lnTo>
                  <a:lnTo>
                    <a:pt x="411187" y="350469"/>
                  </a:lnTo>
                  <a:lnTo>
                    <a:pt x="431914" y="312286"/>
                  </a:lnTo>
                  <a:lnTo>
                    <a:pt x="445012" y="270091"/>
                  </a:lnTo>
                  <a:lnTo>
                    <a:pt x="449579" y="22479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14755" y="5789675"/>
              <a:ext cx="338328" cy="336804"/>
            </a:xfrm>
            <a:prstGeom prst="rect">
              <a:avLst/>
            </a:prstGeom>
          </p:spPr>
        </p:pic>
      </p:grpSp>
      <p:grpSp>
        <p:nvGrpSpPr>
          <p:cNvPr id="131" name="object 131"/>
          <p:cNvGrpSpPr/>
          <p:nvPr/>
        </p:nvGrpSpPr>
        <p:grpSpPr>
          <a:xfrm>
            <a:off x="7498080" y="2229357"/>
            <a:ext cx="4665345" cy="3981450"/>
            <a:chOff x="7498080" y="2229357"/>
            <a:chExt cx="4665345" cy="3981450"/>
          </a:xfrm>
        </p:grpSpPr>
        <p:pic>
          <p:nvPicPr>
            <p:cNvPr id="132" name="object 13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273540" y="2770631"/>
              <a:ext cx="2889504" cy="650748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508748" y="4518659"/>
              <a:ext cx="2337816" cy="667512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785604" y="3906011"/>
              <a:ext cx="655319" cy="1813560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700516" y="3357371"/>
              <a:ext cx="1133855" cy="650747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215628" y="3913631"/>
              <a:ext cx="618744" cy="612648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800844" y="3329939"/>
              <a:ext cx="630935" cy="624840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103108" y="3924300"/>
              <a:ext cx="1176527" cy="649224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498080" y="3364991"/>
              <a:ext cx="1203959" cy="649223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049768" y="2732531"/>
              <a:ext cx="1203959" cy="649224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422636" y="3355847"/>
              <a:ext cx="1191768" cy="641603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395204" y="3922775"/>
              <a:ext cx="641603" cy="1191767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419588" y="5087111"/>
              <a:ext cx="1158240" cy="637032"/>
            </a:xfrm>
            <a:prstGeom prst="rect">
              <a:avLst/>
            </a:prstGeom>
          </p:spPr>
        </p:pic>
        <p:sp>
          <p:nvSpPr>
            <p:cNvPr id="144" name="object 144"/>
            <p:cNvSpPr/>
            <p:nvPr/>
          </p:nvSpPr>
          <p:spPr>
            <a:xfrm>
              <a:off x="8156448" y="4581143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224790" y="0"/>
                  </a:move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90" y="449579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89"/>
                  </a:ln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90" y="0"/>
                  </a:lnTo>
                  <a:close/>
                </a:path>
              </a:pathLst>
            </a:custGeom>
            <a:solidFill>
              <a:srgbClr val="3385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8156448" y="4581143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449579" y="224789"/>
                  </a:move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90" y="0"/>
                  </a:ln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90" y="449579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6" name="object 14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196072" y="4651247"/>
              <a:ext cx="371855" cy="381000"/>
            </a:xfrm>
            <a:prstGeom prst="rect">
              <a:avLst/>
            </a:prstGeom>
          </p:spPr>
        </p:pic>
        <p:sp>
          <p:nvSpPr>
            <p:cNvPr id="147" name="object 147"/>
            <p:cNvSpPr/>
            <p:nvPr/>
          </p:nvSpPr>
          <p:spPr>
            <a:xfrm>
              <a:off x="11071860" y="5754623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224790" y="0"/>
                  </a:moveTo>
                  <a:lnTo>
                    <a:pt x="179470" y="4567"/>
                  </a:lnTo>
                  <a:lnTo>
                    <a:pt x="137267" y="17665"/>
                  </a:lnTo>
                  <a:lnTo>
                    <a:pt x="99082" y="38392"/>
                  </a:lnTo>
                  <a:lnTo>
                    <a:pt x="65817" y="65841"/>
                  </a:lnTo>
                  <a:lnTo>
                    <a:pt x="38375" y="99110"/>
                  </a:lnTo>
                  <a:lnTo>
                    <a:pt x="17656" y="137293"/>
                  </a:lnTo>
                  <a:lnTo>
                    <a:pt x="4564" y="179488"/>
                  </a:lnTo>
                  <a:lnTo>
                    <a:pt x="0" y="224789"/>
                  </a:lnTo>
                  <a:lnTo>
                    <a:pt x="4564" y="270091"/>
                  </a:lnTo>
                  <a:lnTo>
                    <a:pt x="17656" y="312286"/>
                  </a:lnTo>
                  <a:lnTo>
                    <a:pt x="38375" y="350469"/>
                  </a:lnTo>
                  <a:lnTo>
                    <a:pt x="65817" y="383738"/>
                  </a:lnTo>
                  <a:lnTo>
                    <a:pt x="99082" y="411187"/>
                  </a:lnTo>
                  <a:lnTo>
                    <a:pt x="137267" y="431914"/>
                  </a:lnTo>
                  <a:lnTo>
                    <a:pt x="179470" y="445012"/>
                  </a:lnTo>
                  <a:lnTo>
                    <a:pt x="224790" y="449580"/>
                  </a:lnTo>
                  <a:lnTo>
                    <a:pt x="270109" y="445012"/>
                  </a:lnTo>
                  <a:lnTo>
                    <a:pt x="312312" y="431914"/>
                  </a:lnTo>
                  <a:lnTo>
                    <a:pt x="350497" y="411187"/>
                  </a:lnTo>
                  <a:lnTo>
                    <a:pt x="383762" y="383738"/>
                  </a:lnTo>
                  <a:lnTo>
                    <a:pt x="411204" y="350469"/>
                  </a:lnTo>
                  <a:lnTo>
                    <a:pt x="431923" y="312286"/>
                  </a:lnTo>
                  <a:lnTo>
                    <a:pt x="445015" y="270091"/>
                  </a:lnTo>
                  <a:lnTo>
                    <a:pt x="449580" y="224789"/>
                  </a:lnTo>
                  <a:lnTo>
                    <a:pt x="445015" y="179488"/>
                  </a:lnTo>
                  <a:lnTo>
                    <a:pt x="431923" y="137293"/>
                  </a:lnTo>
                  <a:lnTo>
                    <a:pt x="411204" y="99110"/>
                  </a:lnTo>
                  <a:lnTo>
                    <a:pt x="383762" y="65841"/>
                  </a:lnTo>
                  <a:lnTo>
                    <a:pt x="350497" y="38392"/>
                  </a:lnTo>
                  <a:lnTo>
                    <a:pt x="312312" y="17665"/>
                  </a:lnTo>
                  <a:lnTo>
                    <a:pt x="270109" y="4567"/>
                  </a:lnTo>
                  <a:lnTo>
                    <a:pt x="2247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11071860" y="5754623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449580" y="224789"/>
                  </a:moveTo>
                  <a:lnTo>
                    <a:pt x="445015" y="179488"/>
                  </a:lnTo>
                  <a:lnTo>
                    <a:pt x="431923" y="137293"/>
                  </a:lnTo>
                  <a:lnTo>
                    <a:pt x="411204" y="99110"/>
                  </a:lnTo>
                  <a:lnTo>
                    <a:pt x="383762" y="65841"/>
                  </a:lnTo>
                  <a:lnTo>
                    <a:pt x="350497" y="38392"/>
                  </a:lnTo>
                  <a:lnTo>
                    <a:pt x="312312" y="17665"/>
                  </a:lnTo>
                  <a:lnTo>
                    <a:pt x="270109" y="4567"/>
                  </a:lnTo>
                  <a:lnTo>
                    <a:pt x="224790" y="0"/>
                  </a:lnTo>
                  <a:lnTo>
                    <a:pt x="179470" y="4567"/>
                  </a:lnTo>
                  <a:lnTo>
                    <a:pt x="137267" y="17665"/>
                  </a:lnTo>
                  <a:lnTo>
                    <a:pt x="99082" y="38392"/>
                  </a:lnTo>
                  <a:lnTo>
                    <a:pt x="65817" y="65841"/>
                  </a:lnTo>
                  <a:lnTo>
                    <a:pt x="38375" y="99110"/>
                  </a:lnTo>
                  <a:lnTo>
                    <a:pt x="17656" y="137293"/>
                  </a:lnTo>
                  <a:lnTo>
                    <a:pt x="4564" y="179488"/>
                  </a:lnTo>
                  <a:lnTo>
                    <a:pt x="0" y="224789"/>
                  </a:lnTo>
                  <a:lnTo>
                    <a:pt x="4564" y="270091"/>
                  </a:lnTo>
                  <a:lnTo>
                    <a:pt x="17656" y="312286"/>
                  </a:lnTo>
                  <a:lnTo>
                    <a:pt x="38375" y="350469"/>
                  </a:lnTo>
                  <a:lnTo>
                    <a:pt x="65817" y="383738"/>
                  </a:lnTo>
                  <a:lnTo>
                    <a:pt x="99082" y="411187"/>
                  </a:lnTo>
                  <a:lnTo>
                    <a:pt x="137267" y="431914"/>
                  </a:lnTo>
                  <a:lnTo>
                    <a:pt x="179470" y="445012"/>
                  </a:lnTo>
                  <a:lnTo>
                    <a:pt x="224790" y="449580"/>
                  </a:lnTo>
                  <a:lnTo>
                    <a:pt x="270109" y="445012"/>
                  </a:lnTo>
                  <a:lnTo>
                    <a:pt x="312312" y="431914"/>
                  </a:lnTo>
                  <a:lnTo>
                    <a:pt x="350497" y="411187"/>
                  </a:lnTo>
                  <a:lnTo>
                    <a:pt x="383762" y="383738"/>
                  </a:lnTo>
                  <a:lnTo>
                    <a:pt x="411204" y="350469"/>
                  </a:lnTo>
                  <a:lnTo>
                    <a:pt x="431923" y="312286"/>
                  </a:lnTo>
                  <a:lnTo>
                    <a:pt x="445015" y="270091"/>
                  </a:lnTo>
                  <a:lnTo>
                    <a:pt x="449580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9" name="object 14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109960" y="5824727"/>
              <a:ext cx="373379" cy="381000"/>
            </a:xfrm>
            <a:prstGeom prst="rect">
              <a:avLst/>
            </a:prstGeom>
          </p:spPr>
        </p:pic>
        <p:sp>
          <p:nvSpPr>
            <p:cNvPr id="150" name="object 150"/>
            <p:cNvSpPr/>
            <p:nvPr/>
          </p:nvSpPr>
          <p:spPr>
            <a:xfrm>
              <a:off x="8730996" y="3992879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224789" y="0"/>
                  </a:move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90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89" y="449580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90"/>
                  </a:ln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8730996" y="3992879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449579" y="224790"/>
                  </a:move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89" y="0"/>
                  </a:ln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90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89" y="449580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9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2" name="object 15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807196" y="4064507"/>
              <a:ext cx="304800" cy="306324"/>
            </a:xfrm>
            <a:prstGeom prst="rect">
              <a:avLst/>
            </a:prstGeom>
          </p:spPr>
        </p:pic>
        <p:sp>
          <p:nvSpPr>
            <p:cNvPr id="153" name="object 153"/>
            <p:cNvSpPr/>
            <p:nvPr/>
          </p:nvSpPr>
          <p:spPr>
            <a:xfrm>
              <a:off x="7606284" y="2235707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80">
                  <a:moveTo>
                    <a:pt x="224790" y="0"/>
                  </a:move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90" y="449579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80" y="224789"/>
                  </a:ln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9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7606284" y="2235707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80">
                  <a:moveTo>
                    <a:pt x="449580" y="224789"/>
                  </a:move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90" y="0"/>
                  </a:ln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90" y="449579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80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5" name="object 15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668768" y="2289047"/>
              <a:ext cx="324611" cy="324612"/>
            </a:xfrm>
            <a:prstGeom prst="rect">
              <a:avLst/>
            </a:prstGeom>
          </p:spPr>
        </p:pic>
        <p:sp>
          <p:nvSpPr>
            <p:cNvPr id="156" name="object 156"/>
            <p:cNvSpPr/>
            <p:nvPr/>
          </p:nvSpPr>
          <p:spPr>
            <a:xfrm>
              <a:off x="10735056" y="5754623"/>
              <a:ext cx="224154" cy="449580"/>
            </a:xfrm>
            <a:custGeom>
              <a:avLst/>
              <a:gdLst/>
              <a:ahLst/>
              <a:cxnLst/>
              <a:rect l="l" t="t" r="r" b="b"/>
              <a:pathLst>
                <a:path w="224154" h="449579">
                  <a:moveTo>
                    <a:pt x="0" y="0"/>
                  </a:moveTo>
                  <a:lnTo>
                    <a:pt x="3555" y="449554"/>
                  </a:lnTo>
                  <a:lnTo>
                    <a:pt x="48622" y="444270"/>
                  </a:lnTo>
                  <a:lnTo>
                    <a:pt x="90457" y="430504"/>
                  </a:lnTo>
                  <a:lnTo>
                    <a:pt x="128176" y="409177"/>
                  </a:lnTo>
                  <a:lnTo>
                    <a:pt x="160893" y="381204"/>
                  </a:lnTo>
                  <a:lnTo>
                    <a:pt x="187722" y="347506"/>
                  </a:lnTo>
                  <a:lnTo>
                    <a:pt x="207777" y="308999"/>
                  </a:lnTo>
                  <a:lnTo>
                    <a:pt x="220175" y="266602"/>
                  </a:lnTo>
                  <a:lnTo>
                    <a:pt x="224027" y="221234"/>
                  </a:lnTo>
                  <a:lnTo>
                    <a:pt x="218871" y="176486"/>
                  </a:lnTo>
                  <a:lnTo>
                    <a:pt x="205418" y="134882"/>
                  </a:lnTo>
                  <a:lnTo>
                    <a:pt x="184554" y="97293"/>
                  </a:lnTo>
                  <a:lnTo>
                    <a:pt x="157162" y="64587"/>
                  </a:lnTo>
                  <a:lnTo>
                    <a:pt x="124127" y="37635"/>
                  </a:lnTo>
                  <a:lnTo>
                    <a:pt x="86332" y="17306"/>
                  </a:lnTo>
                  <a:lnTo>
                    <a:pt x="44661" y="44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85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0735056" y="5754623"/>
              <a:ext cx="224154" cy="449580"/>
            </a:xfrm>
            <a:custGeom>
              <a:avLst/>
              <a:gdLst/>
              <a:ahLst/>
              <a:cxnLst/>
              <a:rect l="l" t="t" r="r" b="b"/>
              <a:pathLst>
                <a:path w="224154" h="449579">
                  <a:moveTo>
                    <a:pt x="3555" y="449554"/>
                  </a:moveTo>
                  <a:lnTo>
                    <a:pt x="48622" y="444270"/>
                  </a:lnTo>
                  <a:lnTo>
                    <a:pt x="90457" y="430504"/>
                  </a:lnTo>
                  <a:lnTo>
                    <a:pt x="128176" y="409177"/>
                  </a:lnTo>
                  <a:lnTo>
                    <a:pt x="160893" y="381204"/>
                  </a:lnTo>
                  <a:lnTo>
                    <a:pt x="187722" y="347506"/>
                  </a:lnTo>
                  <a:lnTo>
                    <a:pt x="207777" y="308999"/>
                  </a:lnTo>
                  <a:lnTo>
                    <a:pt x="220175" y="266602"/>
                  </a:lnTo>
                  <a:lnTo>
                    <a:pt x="224027" y="221234"/>
                  </a:lnTo>
                  <a:lnTo>
                    <a:pt x="218871" y="176486"/>
                  </a:lnTo>
                  <a:lnTo>
                    <a:pt x="205418" y="134882"/>
                  </a:lnTo>
                  <a:lnTo>
                    <a:pt x="184554" y="97293"/>
                  </a:lnTo>
                  <a:lnTo>
                    <a:pt x="157162" y="64587"/>
                  </a:lnTo>
                  <a:lnTo>
                    <a:pt x="124127" y="37635"/>
                  </a:lnTo>
                  <a:lnTo>
                    <a:pt x="86332" y="17306"/>
                  </a:lnTo>
                  <a:lnTo>
                    <a:pt x="44661" y="4471"/>
                  </a:lnTo>
                  <a:lnTo>
                    <a:pt x="0" y="0"/>
                  </a:lnTo>
                  <a:lnTo>
                    <a:pt x="3555" y="449554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10511028" y="5754649"/>
              <a:ext cx="224154" cy="449580"/>
            </a:xfrm>
            <a:custGeom>
              <a:avLst/>
              <a:gdLst/>
              <a:ahLst/>
              <a:cxnLst/>
              <a:rect l="l" t="t" r="r" b="b"/>
              <a:pathLst>
                <a:path w="224154" h="449579">
                  <a:moveTo>
                    <a:pt x="220472" y="0"/>
                  </a:moveTo>
                  <a:lnTo>
                    <a:pt x="175405" y="5284"/>
                  </a:lnTo>
                  <a:lnTo>
                    <a:pt x="133570" y="19049"/>
                  </a:lnTo>
                  <a:lnTo>
                    <a:pt x="95851" y="40377"/>
                  </a:lnTo>
                  <a:lnTo>
                    <a:pt x="63134" y="68349"/>
                  </a:lnTo>
                  <a:lnTo>
                    <a:pt x="36305" y="102048"/>
                  </a:lnTo>
                  <a:lnTo>
                    <a:pt x="16250" y="140555"/>
                  </a:lnTo>
                  <a:lnTo>
                    <a:pt x="3852" y="182951"/>
                  </a:lnTo>
                  <a:lnTo>
                    <a:pt x="0" y="228320"/>
                  </a:lnTo>
                  <a:lnTo>
                    <a:pt x="5156" y="273068"/>
                  </a:lnTo>
                  <a:lnTo>
                    <a:pt x="18609" y="314671"/>
                  </a:lnTo>
                  <a:lnTo>
                    <a:pt x="39473" y="352261"/>
                  </a:lnTo>
                  <a:lnTo>
                    <a:pt x="66865" y="384967"/>
                  </a:lnTo>
                  <a:lnTo>
                    <a:pt x="99900" y="411919"/>
                  </a:lnTo>
                  <a:lnTo>
                    <a:pt x="137695" y="432247"/>
                  </a:lnTo>
                  <a:lnTo>
                    <a:pt x="179366" y="445082"/>
                  </a:lnTo>
                  <a:lnTo>
                    <a:pt x="224027" y="449554"/>
                  </a:lnTo>
                  <a:lnTo>
                    <a:pt x="22047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10511028" y="5754649"/>
              <a:ext cx="224154" cy="449580"/>
            </a:xfrm>
            <a:custGeom>
              <a:avLst/>
              <a:gdLst/>
              <a:ahLst/>
              <a:cxnLst/>
              <a:rect l="l" t="t" r="r" b="b"/>
              <a:pathLst>
                <a:path w="224154" h="449579">
                  <a:moveTo>
                    <a:pt x="220472" y="0"/>
                  </a:moveTo>
                  <a:lnTo>
                    <a:pt x="175405" y="5284"/>
                  </a:lnTo>
                  <a:lnTo>
                    <a:pt x="133570" y="19049"/>
                  </a:lnTo>
                  <a:lnTo>
                    <a:pt x="95851" y="40377"/>
                  </a:lnTo>
                  <a:lnTo>
                    <a:pt x="63134" y="68349"/>
                  </a:lnTo>
                  <a:lnTo>
                    <a:pt x="36305" y="102048"/>
                  </a:lnTo>
                  <a:lnTo>
                    <a:pt x="16250" y="140555"/>
                  </a:lnTo>
                  <a:lnTo>
                    <a:pt x="3852" y="182951"/>
                  </a:lnTo>
                  <a:lnTo>
                    <a:pt x="0" y="228320"/>
                  </a:lnTo>
                  <a:lnTo>
                    <a:pt x="5156" y="273068"/>
                  </a:lnTo>
                  <a:lnTo>
                    <a:pt x="18609" y="314671"/>
                  </a:lnTo>
                  <a:lnTo>
                    <a:pt x="39473" y="352261"/>
                  </a:lnTo>
                  <a:lnTo>
                    <a:pt x="66865" y="384967"/>
                  </a:lnTo>
                  <a:lnTo>
                    <a:pt x="99900" y="411919"/>
                  </a:lnTo>
                  <a:lnTo>
                    <a:pt x="137695" y="432247"/>
                  </a:lnTo>
                  <a:lnTo>
                    <a:pt x="179366" y="445082"/>
                  </a:lnTo>
                  <a:lnTo>
                    <a:pt x="224027" y="449554"/>
                  </a:lnTo>
                  <a:lnTo>
                    <a:pt x="220472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0" name="object 16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575036" y="5812536"/>
              <a:ext cx="324611" cy="323088"/>
            </a:xfrm>
            <a:prstGeom prst="rect">
              <a:avLst/>
            </a:prstGeom>
          </p:spPr>
        </p:pic>
        <p:sp>
          <p:nvSpPr>
            <p:cNvPr id="161" name="object 161"/>
            <p:cNvSpPr/>
            <p:nvPr/>
          </p:nvSpPr>
          <p:spPr>
            <a:xfrm>
              <a:off x="10709148" y="3422903"/>
              <a:ext cx="224154" cy="449580"/>
            </a:xfrm>
            <a:custGeom>
              <a:avLst/>
              <a:gdLst/>
              <a:ahLst/>
              <a:cxnLst/>
              <a:rect l="l" t="t" r="r" b="b"/>
              <a:pathLst>
                <a:path w="224154" h="449579">
                  <a:moveTo>
                    <a:pt x="0" y="0"/>
                  </a:moveTo>
                  <a:lnTo>
                    <a:pt x="3555" y="449580"/>
                  </a:lnTo>
                  <a:lnTo>
                    <a:pt x="48622" y="444274"/>
                  </a:lnTo>
                  <a:lnTo>
                    <a:pt x="90457" y="430492"/>
                  </a:lnTo>
                  <a:lnTo>
                    <a:pt x="128176" y="409153"/>
                  </a:lnTo>
                  <a:lnTo>
                    <a:pt x="160893" y="381174"/>
                  </a:lnTo>
                  <a:lnTo>
                    <a:pt x="187722" y="347475"/>
                  </a:lnTo>
                  <a:lnTo>
                    <a:pt x="207777" y="308973"/>
                  </a:lnTo>
                  <a:lnTo>
                    <a:pt x="220175" y="266586"/>
                  </a:lnTo>
                  <a:lnTo>
                    <a:pt x="224027" y="221234"/>
                  </a:lnTo>
                  <a:lnTo>
                    <a:pt x="218871" y="176504"/>
                  </a:lnTo>
                  <a:lnTo>
                    <a:pt x="205418" y="134909"/>
                  </a:lnTo>
                  <a:lnTo>
                    <a:pt x="184554" y="97321"/>
                  </a:lnTo>
                  <a:lnTo>
                    <a:pt x="157162" y="64611"/>
                  </a:lnTo>
                  <a:lnTo>
                    <a:pt x="124127" y="37652"/>
                  </a:lnTo>
                  <a:lnTo>
                    <a:pt x="86332" y="17315"/>
                  </a:lnTo>
                  <a:lnTo>
                    <a:pt x="44661" y="44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85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10709148" y="3422903"/>
              <a:ext cx="224154" cy="449580"/>
            </a:xfrm>
            <a:custGeom>
              <a:avLst/>
              <a:gdLst/>
              <a:ahLst/>
              <a:cxnLst/>
              <a:rect l="l" t="t" r="r" b="b"/>
              <a:pathLst>
                <a:path w="224154" h="449579">
                  <a:moveTo>
                    <a:pt x="3555" y="449580"/>
                  </a:moveTo>
                  <a:lnTo>
                    <a:pt x="48622" y="444274"/>
                  </a:lnTo>
                  <a:lnTo>
                    <a:pt x="90457" y="430492"/>
                  </a:lnTo>
                  <a:lnTo>
                    <a:pt x="128176" y="409153"/>
                  </a:lnTo>
                  <a:lnTo>
                    <a:pt x="160893" y="381174"/>
                  </a:lnTo>
                  <a:lnTo>
                    <a:pt x="187722" y="347475"/>
                  </a:lnTo>
                  <a:lnTo>
                    <a:pt x="207777" y="308973"/>
                  </a:lnTo>
                  <a:lnTo>
                    <a:pt x="220175" y="266586"/>
                  </a:lnTo>
                  <a:lnTo>
                    <a:pt x="224027" y="221234"/>
                  </a:lnTo>
                  <a:lnTo>
                    <a:pt x="218871" y="176504"/>
                  </a:lnTo>
                  <a:lnTo>
                    <a:pt x="205418" y="134909"/>
                  </a:lnTo>
                  <a:lnTo>
                    <a:pt x="184554" y="97321"/>
                  </a:lnTo>
                  <a:lnTo>
                    <a:pt x="157162" y="64611"/>
                  </a:lnTo>
                  <a:lnTo>
                    <a:pt x="124127" y="37652"/>
                  </a:lnTo>
                  <a:lnTo>
                    <a:pt x="86332" y="17315"/>
                  </a:lnTo>
                  <a:lnTo>
                    <a:pt x="44661" y="4474"/>
                  </a:lnTo>
                  <a:lnTo>
                    <a:pt x="0" y="0"/>
                  </a:lnTo>
                  <a:lnTo>
                    <a:pt x="3555" y="44958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10485120" y="3422903"/>
              <a:ext cx="224154" cy="449580"/>
            </a:xfrm>
            <a:custGeom>
              <a:avLst/>
              <a:gdLst/>
              <a:ahLst/>
              <a:cxnLst/>
              <a:rect l="l" t="t" r="r" b="b"/>
              <a:pathLst>
                <a:path w="224154" h="449579">
                  <a:moveTo>
                    <a:pt x="220472" y="0"/>
                  </a:moveTo>
                  <a:lnTo>
                    <a:pt x="175405" y="5305"/>
                  </a:lnTo>
                  <a:lnTo>
                    <a:pt x="133570" y="19087"/>
                  </a:lnTo>
                  <a:lnTo>
                    <a:pt x="95851" y="40426"/>
                  </a:lnTo>
                  <a:lnTo>
                    <a:pt x="63134" y="68405"/>
                  </a:lnTo>
                  <a:lnTo>
                    <a:pt x="36305" y="102104"/>
                  </a:lnTo>
                  <a:lnTo>
                    <a:pt x="16250" y="140606"/>
                  </a:lnTo>
                  <a:lnTo>
                    <a:pt x="3852" y="182993"/>
                  </a:lnTo>
                  <a:lnTo>
                    <a:pt x="0" y="228346"/>
                  </a:lnTo>
                  <a:lnTo>
                    <a:pt x="5156" y="273075"/>
                  </a:lnTo>
                  <a:lnTo>
                    <a:pt x="18609" y="314670"/>
                  </a:lnTo>
                  <a:lnTo>
                    <a:pt x="39473" y="352258"/>
                  </a:lnTo>
                  <a:lnTo>
                    <a:pt x="66865" y="384968"/>
                  </a:lnTo>
                  <a:lnTo>
                    <a:pt x="99900" y="411927"/>
                  </a:lnTo>
                  <a:lnTo>
                    <a:pt x="137695" y="432264"/>
                  </a:lnTo>
                  <a:lnTo>
                    <a:pt x="179366" y="445105"/>
                  </a:lnTo>
                  <a:lnTo>
                    <a:pt x="224027" y="449580"/>
                  </a:lnTo>
                  <a:lnTo>
                    <a:pt x="22047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0485120" y="3422903"/>
              <a:ext cx="224154" cy="449580"/>
            </a:xfrm>
            <a:custGeom>
              <a:avLst/>
              <a:gdLst/>
              <a:ahLst/>
              <a:cxnLst/>
              <a:rect l="l" t="t" r="r" b="b"/>
              <a:pathLst>
                <a:path w="224154" h="449579">
                  <a:moveTo>
                    <a:pt x="220472" y="0"/>
                  </a:moveTo>
                  <a:lnTo>
                    <a:pt x="175405" y="5305"/>
                  </a:lnTo>
                  <a:lnTo>
                    <a:pt x="133570" y="19087"/>
                  </a:lnTo>
                  <a:lnTo>
                    <a:pt x="95851" y="40426"/>
                  </a:lnTo>
                  <a:lnTo>
                    <a:pt x="63134" y="68405"/>
                  </a:lnTo>
                  <a:lnTo>
                    <a:pt x="36305" y="102104"/>
                  </a:lnTo>
                  <a:lnTo>
                    <a:pt x="16250" y="140606"/>
                  </a:lnTo>
                  <a:lnTo>
                    <a:pt x="3852" y="182993"/>
                  </a:lnTo>
                  <a:lnTo>
                    <a:pt x="0" y="228346"/>
                  </a:lnTo>
                  <a:lnTo>
                    <a:pt x="5156" y="273075"/>
                  </a:lnTo>
                  <a:lnTo>
                    <a:pt x="18609" y="314670"/>
                  </a:lnTo>
                  <a:lnTo>
                    <a:pt x="39473" y="352258"/>
                  </a:lnTo>
                  <a:lnTo>
                    <a:pt x="66865" y="384968"/>
                  </a:lnTo>
                  <a:lnTo>
                    <a:pt x="99900" y="411927"/>
                  </a:lnTo>
                  <a:lnTo>
                    <a:pt x="137695" y="432264"/>
                  </a:lnTo>
                  <a:lnTo>
                    <a:pt x="179366" y="445105"/>
                  </a:lnTo>
                  <a:lnTo>
                    <a:pt x="224027" y="449580"/>
                  </a:lnTo>
                  <a:lnTo>
                    <a:pt x="220472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5" name="object 16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549128" y="3480815"/>
              <a:ext cx="324611" cy="323088"/>
            </a:xfrm>
            <a:prstGeom prst="rect">
              <a:avLst/>
            </a:prstGeom>
          </p:spPr>
        </p:pic>
        <p:sp>
          <p:nvSpPr>
            <p:cNvPr id="166" name="object 166"/>
            <p:cNvSpPr/>
            <p:nvPr/>
          </p:nvSpPr>
          <p:spPr>
            <a:xfrm>
              <a:off x="8164068" y="5161787"/>
              <a:ext cx="448309" cy="448309"/>
            </a:xfrm>
            <a:custGeom>
              <a:avLst/>
              <a:gdLst/>
              <a:ahLst/>
              <a:cxnLst/>
              <a:rect l="l" t="t" r="r" b="b"/>
              <a:pathLst>
                <a:path w="448309" h="448310">
                  <a:moveTo>
                    <a:pt x="224027" y="0"/>
                  </a:moveTo>
                  <a:lnTo>
                    <a:pt x="178886" y="4552"/>
                  </a:lnTo>
                  <a:lnTo>
                    <a:pt x="136838" y="17609"/>
                  </a:lnTo>
                  <a:lnTo>
                    <a:pt x="98784" y="38268"/>
                  </a:lnTo>
                  <a:lnTo>
                    <a:pt x="65627" y="65627"/>
                  </a:lnTo>
                  <a:lnTo>
                    <a:pt x="38268" y="98784"/>
                  </a:lnTo>
                  <a:lnTo>
                    <a:pt x="17609" y="136838"/>
                  </a:lnTo>
                  <a:lnTo>
                    <a:pt x="4552" y="178886"/>
                  </a:lnTo>
                  <a:lnTo>
                    <a:pt x="0" y="224028"/>
                  </a:lnTo>
                  <a:lnTo>
                    <a:pt x="4552" y="269169"/>
                  </a:lnTo>
                  <a:lnTo>
                    <a:pt x="17609" y="311217"/>
                  </a:lnTo>
                  <a:lnTo>
                    <a:pt x="38268" y="349271"/>
                  </a:lnTo>
                  <a:lnTo>
                    <a:pt x="65627" y="382428"/>
                  </a:lnTo>
                  <a:lnTo>
                    <a:pt x="98784" y="409787"/>
                  </a:lnTo>
                  <a:lnTo>
                    <a:pt x="136838" y="430446"/>
                  </a:lnTo>
                  <a:lnTo>
                    <a:pt x="178886" y="443503"/>
                  </a:lnTo>
                  <a:lnTo>
                    <a:pt x="224027" y="448056"/>
                  </a:lnTo>
                  <a:lnTo>
                    <a:pt x="269169" y="443503"/>
                  </a:lnTo>
                  <a:lnTo>
                    <a:pt x="311217" y="430446"/>
                  </a:lnTo>
                  <a:lnTo>
                    <a:pt x="349271" y="409787"/>
                  </a:lnTo>
                  <a:lnTo>
                    <a:pt x="382428" y="382428"/>
                  </a:lnTo>
                  <a:lnTo>
                    <a:pt x="409787" y="349271"/>
                  </a:lnTo>
                  <a:lnTo>
                    <a:pt x="430446" y="311217"/>
                  </a:lnTo>
                  <a:lnTo>
                    <a:pt x="443503" y="269169"/>
                  </a:lnTo>
                  <a:lnTo>
                    <a:pt x="448055" y="224028"/>
                  </a:lnTo>
                  <a:lnTo>
                    <a:pt x="443503" y="178886"/>
                  </a:lnTo>
                  <a:lnTo>
                    <a:pt x="430446" y="136838"/>
                  </a:lnTo>
                  <a:lnTo>
                    <a:pt x="409787" y="98784"/>
                  </a:lnTo>
                  <a:lnTo>
                    <a:pt x="382428" y="65627"/>
                  </a:lnTo>
                  <a:lnTo>
                    <a:pt x="349271" y="38268"/>
                  </a:lnTo>
                  <a:lnTo>
                    <a:pt x="311217" y="17609"/>
                  </a:lnTo>
                  <a:lnTo>
                    <a:pt x="269169" y="4552"/>
                  </a:lnTo>
                  <a:lnTo>
                    <a:pt x="22402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8164068" y="5161787"/>
              <a:ext cx="448309" cy="448309"/>
            </a:xfrm>
            <a:custGeom>
              <a:avLst/>
              <a:gdLst/>
              <a:ahLst/>
              <a:cxnLst/>
              <a:rect l="l" t="t" r="r" b="b"/>
              <a:pathLst>
                <a:path w="448309" h="448310">
                  <a:moveTo>
                    <a:pt x="448055" y="224028"/>
                  </a:moveTo>
                  <a:lnTo>
                    <a:pt x="443503" y="178886"/>
                  </a:lnTo>
                  <a:lnTo>
                    <a:pt x="430446" y="136838"/>
                  </a:lnTo>
                  <a:lnTo>
                    <a:pt x="409787" y="98784"/>
                  </a:lnTo>
                  <a:lnTo>
                    <a:pt x="382428" y="65627"/>
                  </a:lnTo>
                  <a:lnTo>
                    <a:pt x="349271" y="38268"/>
                  </a:lnTo>
                  <a:lnTo>
                    <a:pt x="311217" y="17609"/>
                  </a:lnTo>
                  <a:lnTo>
                    <a:pt x="269169" y="4552"/>
                  </a:lnTo>
                  <a:lnTo>
                    <a:pt x="224027" y="0"/>
                  </a:lnTo>
                  <a:lnTo>
                    <a:pt x="178886" y="4552"/>
                  </a:lnTo>
                  <a:lnTo>
                    <a:pt x="136838" y="17609"/>
                  </a:lnTo>
                  <a:lnTo>
                    <a:pt x="98784" y="38268"/>
                  </a:lnTo>
                  <a:lnTo>
                    <a:pt x="65627" y="65627"/>
                  </a:lnTo>
                  <a:lnTo>
                    <a:pt x="38268" y="98784"/>
                  </a:lnTo>
                  <a:lnTo>
                    <a:pt x="17609" y="136838"/>
                  </a:lnTo>
                  <a:lnTo>
                    <a:pt x="4552" y="178886"/>
                  </a:lnTo>
                  <a:lnTo>
                    <a:pt x="0" y="224028"/>
                  </a:lnTo>
                  <a:lnTo>
                    <a:pt x="4552" y="269169"/>
                  </a:lnTo>
                  <a:lnTo>
                    <a:pt x="17609" y="311217"/>
                  </a:lnTo>
                  <a:lnTo>
                    <a:pt x="38268" y="349271"/>
                  </a:lnTo>
                  <a:lnTo>
                    <a:pt x="65627" y="382428"/>
                  </a:lnTo>
                  <a:lnTo>
                    <a:pt x="98784" y="409787"/>
                  </a:lnTo>
                  <a:lnTo>
                    <a:pt x="136838" y="430446"/>
                  </a:lnTo>
                  <a:lnTo>
                    <a:pt x="178886" y="443503"/>
                  </a:lnTo>
                  <a:lnTo>
                    <a:pt x="224027" y="448056"/>
                  </a:lnTo>
                  <a:lnTo>
                    <a:pt x="269169" y="443503"/>
                  </a:lnTo>
                  <a:lnTo>
                    <a:pt x="311217" y="430446"/>
                  </a:lnTo>
                  <a:lnTo>
                    <a:pt x="349271" y="409787"/>
                  </a:lnTo>
                  <a:lnTo>
                    <a:pt x="382428" y="382428"/>
                  </a:lnTo>
                  <a:lnTo>
                    <a:pt x="409787" y="349271"/>
                  </a:lnTo>
                  <a:lnTo>
                    <a:pt x="430446" y="311217"/>
                  </a:lnTo>
                  <a:lnTo>
                    <a:pt x="443503" y="269169"/>
                  </a:lnTo>
                  <a:lnTo>
                    <a:pt x="448055" y="22402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8" name="object 16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202168" y="5231891"/>
              <a:ext cx="371855" cy="379475"/>
            </a:xfrm>
            <a:prstGeom prst="rect">
              <a:avLst/>
            </a:prstGeom>
          </p:spPr>
        </p:pic>
        <p:sp>
          <p:nvSpPr>
            <p:cNvPr id="169" name="object 169"/>
            <p:cNvSpPr/>
            <p:nvPr/>
          </p:nvSpPr>
          <p:spPr>
            <a:xfrm>
              <a:off x="7601712" y="4579619"/>
              <a:ext cx="448309" cy="448309"/>
            </a:xfrm>
            <a:custGeom>
              <a:avLst/>
              <a:gdLst/>
              <a:ahLst/>
              <a:cxnLst/>
              <a:rect l="l" t="t" r="r" b="b"/>
              <a:pathLst>
                <a:path w="448309" h="448310">
                  <a:moveTo>
                    <a:pt x="224028" y="0"/>
                  </a:moveTo>
                  <a:lnTo>
                    <a:pt x="178886" y="4552"/>
                  </a:lnTo>
                  <a:lnTo>
                    <a:pt x="136838" y="17609"/>
                  </a:lnTo>
                  <a:lnTo>
                    <a:pt x="98784" y="38268"/>
                  </a:lnTo>
                  <a:lnTo>
                    <a:pt x="65627" y="65627"/>
                  </a:lnTo>
                  <a:lnTo>
                    <a:pt x="38268" y="98784"/>
                  </a:lnTo>
                  <a:lnTo>
                    <a:pt x="17609" y="136838"/>
                  </a:lnTo>
                  <a:lnTo>
                    <a:pt x="4552" y="178886"/>
                  </a:lnTo>
                  <a:lnTo>
                    <a:pt x="0" y="224027"/>
                  </a:lnTo>
                  <a:lnTo>
                    <a:pt x="4552" y="269169"/>
                  </a:lnTo>
                  <a:lnTo>
                    <a:pt x="17609" y="311217"/>
                  </a:lnTo>
                  <a:lnTo>
                    <a:pt x="38268" y="349271"/>
                  </a:lnTo>
                  <a:lnTo>
                    <a:pt x="65627" y="382428"/>
                  </a:lnTo>
                  <a:lnTo>
                    <a:pt x="98784" y="409787"/>
                  </a:lnTo>
                  <a:lnTo>
                    <a:pt x="136838" y="430446"/>
                  </a:lnTo>
                  <a:lnTo>
                    <a:pt x="178886" y="443503"/>
                  </a:lnTo>
                  <a:lnTo>
                    <a:pt x="224028" y="448055"/>
                  </a:lnTo>
                  <a:lnTo>
                    <a:pt x="269169" y="443503"/>
                  </a:lnTo>
                  <a:lnTo>
                    <a:pt x="311217" y="430446"/>
                  </a:lnTo>
                  <a:lnTo>
                    <a:pt x="349271" y="409787"/>
                  </a:lnTo>
                  <a:lnTo>
                    <a:pt x="382428" y="382428"/>
                  </a:lnTo>
                  <a:lnTo>
                    <a:pt x="409787" y="349271"/>
                  </a:lnTo>
                  <a:lnTo>
                    <a:pt x="430446" y="311217"/>
                  </a:lnTo>
                  <a:lnTo>
                    <a:pt x="443503" y="269169"/>
                  </a:lnTo>
                  <a:lnTo>
                    <a:pt x="448056" y="224027"/>
                  </a:lnTo>
                  <a:lnTo>
                    <a:pt x="443503" y="178886"/>
                  </a:lnTo>
                  <a:lnTo>
                    <a:pt x="430446" y="136838"/>
                  </a:lnTo>
                  <a:lnTo>
                    <a:pt x="409787" y="98784"/>
                  </a:lnTo>
                  <a:lnTo>
                    <a:pt x="382428" y="65627"/>
                  </a:lnTo>
                  <a:lnTo>
                    <a:pt x="349271" y="38268"/>
                  </a:lnTo>
                  <a:lnTo>
                    <a:pt x="311217" y="17609"/>
                  </a:lnTo>
                  <a:lnTo>
                    <a:pt x="269169" y="4552"/>
                  </a:lnTo>
                  <a:lnTo>
                    <a:pt x="224028" y="0"/>
                  </a:lnTo>
                  <a:close/>
                </a:path>
              </a:pathLst>
            </a:custGeom>
            <a:solidFill>
              <a:srgbClr val="3385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7601712" y="4579619"/>
              <a:ext cx="448309" cy="448309"/>
            </a:xfrm>
            <a:custGeom>
              <a:avLst/>
              <a:gdLst/>
              <a:ahLst/>
              <a:cxnLst/>
              <a:rect l="l" t="t" r="r" b="b"/>
              <a:pathLst>
                <a:path w="448309" h="448310">
                  <a:moveTo>
                    <a:pt x="448056" y="224027"/>
                  </a:moveTo>
                  <a:lnTo>
                    <a:pt x="443503" y="178886"/>
                  </a:lnTo>
                  <a:lnTo>
                    <a:pt x="430446" y="136838"/>
                  </a:lnTo>
                  <a:lnTo>
                    <a:pt x="409787" y="98784"/>
                  </a:lnTo>
                  <a:lnTo>
                    <a:pt x="382428" y="65627"/>
                  </a:lnTo>
                  <a:lnTo>
                    <a:pt x="349271" y="38268"/>
                  </a:lnTo>
                  <a:lnTo>
                    <a:pt x="311217" y="17609"/>
                  </a:lnTo>
                  <a:lnTo>
                    <a:pt x="269169" y="4552"/>
                  </a:lnTo>
                  <a:lnTo>
                    <a:pt x="224028" y="0"/>
                  </a:lnTo>
                  <a:lnTo>
                    <a:pt x="178886" y="4552"/>
                  </a:lnTo>
                  <a:lnTo>
                    <a:pt x="136838" y="17609"/>
                  </a:lnTo>
                  <a:lnTo>
                    <a:pt x="98784" y="38268"/>
                  </a:lnTo>
                  <a:lnTo>
                    <a:pt x="65627" y="65627"/>
                  </a:lnTo>
                  <a:lnTo>
                    <a:pt x="38268" y="98784"/>
                  </a:lnTo>
                  <a:lnTo>
                    <a:pt x="17609" y="136838"/>
                  </a:lnTo>
                  <a:lnTo>
                    <a:pt x="4552" y="178886"/>
                  </a:lnTo>
                  <a:lnTo>
                    <a:pt x="0" y="224027"/>
                  </a:lnTo>
                  <a:lnTo>
                    <a:pt x="4552" y="269169"/>
                  </a:lnTo>
                  <a:lnTo>
                    <a:pt x="17609" y="311217"/>
                  </a:lnTo>
                  <a:lnTo>
                    <a:pt x="38268" y="349271"/>
                  </a:lnTo>
                  <a:lnTo>
                    <a:pt x="65627" y="382428"/>
                  </a:lnTo>
                  <a:lnTo>
                    <a:pt x="98784" y="409787"/>
                  </a:lnTo>
                  <a:lnTo>
                    <a:pt x="136838" y="430446"/>
                  </a:lnTo>
                  <a:lnTo>
                    <a:pt x="178886" y="443503"/>
                  </a:lnTo>
                  <a:lnTo>
                    <a:pt x="224028" y="448055"/>
                  </a:lnTo>
                  <a:lnTo>
                    <a:pt x="269169" y="443503"/>
                  </a:lnTo>
                  <a:lnTo>
                    <a:pt x="311217" y="430446"/>
                  </a:lnTo>
                  <a:lnTo>
                    <a:pt x="349271" y="409787"/>
                  </a:lnTo>
                  <a:lnTo>
                    <a:pt x="382428" y="382428"/>
                  </a:lnTo>
                  <a:lnTo>
                    <a:pt x="409787" y="349271"/>
                  </a:lnTo>
                  <a:lnTo>
                    <a:pt x="430446" y="311217"/>
                  </a:lnTo>
                  <a:lnTo>
                    <a:pt x="443503" y="269169"/>
                  </a:lnTo>
                  <a:lnTo>
                    <a:pt x="448056" y="22402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1" name="object 17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639812" y="4649723"/>
              <a:ext cx="371855" cy="379475"/>
            </a:xfrm>
            <a:prstGeom prst="rect">
              <a:avLst/>
            </a:prstGeom>
          </p:spPr>
        </p:pic>
        <p:sp>
          <p:nvSpPr>
            <p:cNvPr id="172" name="object 172"/>
            <p:cNvSpPr/>
            <p:nvPr/>
          </p:nvSpPr>
          <p:spPr>
            <a:xfrm>
              <a:off x="9922764" y="3415283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79" h="448310">
                  <a:moveTo>
                    <a:pt x="224789" y="0"/>
                  </a:moveTo>
                  <a:lnTo>
                    <a:pt x="179470" y="4552"/>
                  </a:lnTo>
                  <a:lnTo>
                    <a:pt x="137267" y="17609"/>
                  </a:lnTo>
                  <a:lnTo>
                    <a:pt x="99082" y="38268"/>
                  </a:lnTo>
                  <a:lnTo>
                    <a:pt x="65817" y="65627"/>
                  </a:lnTo>
                  <a:lnTo>
                    <a:pt x="38375" y="98784"/>
                  </a:lnTo>
                  <a:lnTo>
                    <a:pt x="17656" y="136838"/>
                  </a:lnTo>
                  <a:lnTo>
                    <a:pt x="4564" y="178886"/>
                  </a:lnTo>
                  <a:lnTo>
                    <a:pt x="0" y="224027"/>
                  </a:lnTo>
                  <a:lnTo>
                    <a:pt x="4564" y="269169"/>
                  </a:lnTo>
                  <a:lnTo>
                    <a:pt x="17656" y="311217"/>
                  </a:lnTo>
                  <a:lnTo>
                    <a:pt x="38375" y="349271"/>
                  </a:lnTo>
                  <a:lnTo>
                    <a:pt x="65817" y="382428"/>
                  </a:lnTo>
                  <a:lnTo>
                    <a:pt x="99082" y="409787"/>
                  </a:lnTo>
                  <a:lnTo>
                    <a:pt x="137267" y="430446"/>
                  </a:lnTo>
                  <a:lnTo>
                    <a:pt x="179470" y="443503"/>
                  </a:lnTo>
                  <a:lnTo>
                    <a:pt x="224789" y="448055"/>
                  </a:lnTo>
                  <a:lnTo>
                    <a:pt x="270109" y="443503"/>
                  </a:lnTo>
                  <a:lnTo>
                    <a:pt x="312312" y="430446"/>
                  </a:lnTo>
                  <a:lnTo>
                    <a:pt x="350497" y="409787"/>
                  </a:lnTo>
                  <a:lnTo>
                    <a:pt x="383762" y="382428"/>
                  </a:lnTo>
                  <a:lnTo>
                    <a:pt x="411204" y="349271"/>
                  </a:lnTo>
                  <a:lnTo>
                    <a:pt x="431923" y="311217"/>
                  </a:lnTo>
                  <a:lnTo>
                    <a:pt x="445015" y="269169"/>
                  </a:lnTo>
                  <a:lnTo>
                    <a:pt x="449579" y="224027"/>
                  </a:lnTo>
                  <a:lnTo>
                    <a:pt x="445015" y="178886"/>
                  </a:lnTo>
                  <a:lnTo>
                    <a:pt x="431923" y="136838"/>
                  </a:lnTo>
                  <a:lnTo>
                    <a:pt x="411204" y="98784"/>
                  </a:lnTo>
                  <a:lnTo>
                    <a:pt x="383762" y="65627"/>
                  </a:lnTo>
                  <a:lnTo>
                    <a:pt x="350497" y="38268"/>
                  </a:lnTo>
                  <a:lnTo>
                    <a:pt x="312312" y="17609"/>
                  </a:lnTo>
                  <a:lnTo>
                    <a:pt x="270109" y="4552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3385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9922764" y="3415283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79" h="448310">
                  <a:moveTo>
                    <a:pt x="449579" y="224027"/>
                  </a:moveTo>
                  <a:lnTo>
                    <a:pt x="445015" y="178886"/>
                  </a:lnTo>
                  <a:lnTo>
                    <a:pt x="431923" y="136838"/>
                  </a:lnTo>
                  <a:lnTo>
                    <a:pt x="411204" y="98784"/>
                  </a:lnTo>
                  <a:lnTo>
                    <a:pt x="383762" y="65627"/>
                  </a:lnTo>
                  <a:lnTo>
                    <a:pt x="350497" y="38268"/>
                  </a:lnTo>
                  <a:lnTo>
                    <a:pt x="312312" y="17609"/>
                  </a:lnTo>
                  <a:lnTo>
                    <a:pt x="270109" y="4552"/>
                  </a:lnTo>
                  <a:lnTo>
                    <a:pt x="224789" y="0"/>
                  </a:lnTo>
                  <a:lnTo>
                    <a:pt x="179470" y="4552"/>
                  </a:lnTo>
                  <a:lnTo>
                    <a:pt x="137267" y="17609"/>
                  </a:lnTo>
                  <a:lnTo>
                    <a:pt x="99082" y="38268"/>
                  </a:lnTo>
                  <a:lnTo>
                    <a:pt x="65817" y="65627"/>
                  </a:lnTo>
                  <a:lnTo>
                    <a:pt x="38375" y="98784"/>
                  </a:lnTo>
                  <a:lnTo>
                    <a:pt x="17656" y="136838"/>
                  </a:lnTo>
                  <a:lnTo>
                    <a:pt x="4564" y="178886"/>
                  </a:lnTo>
                  <a:lnTo>
                    <a:pt x="0" y="224027"/>
                  </a:lnTo>
                  <a:lnTo>
                    <a:pt x="4564" y="269169"/>
                  </a:lnTo>
                  <a:lnTo>
                    <a:pt x="17656" y="311217"/>
                  </a:lnTo>
                  <a:lnTo>
                    <a:pt x="38375" y="349271"/>
                  </a:lnTo>
                  <a:lnTo>
                    <a:pt x="65817" y="382428"/>
                  </a:lnTo>
                  <a:lnTo>
                    <a:pt x="99082" y="409787"/>
                  </a:lnTo>
                  <a:lnTo>
                    <a:pt x="137267" y="430446"/>
                  </a:lnTo>
                  <a:lnTo>
                    <a:pt x="179470" y="443503"/>
                  </a:lnTo>
                  <a:lnTo>
                    <a:pt x="224789" y="448055"/>
                  </a:lnTo>
                  <a:lnTo>
                    <a:pt x="270109" y="443503"/>
                  </a:lnTo>
                  <a:lnTo>
                    <a:pt x="312312" y="430446"/>
                  </a:lnTo>
                  <a:lnTo>
                    <a:pt x="350497" y="409787"/>
                  </a:lnTo>
                  <a:lnTo>
                    <a:pt x="383762" y="382428"/>
                  </a:lnTo>
                  <a:lnTo>
                    <a:pt x="411204" y="349271"/>
                  </a:lnTo>
                  <a:lnTo>
                    <a:pt x="431923" y="311217"/>
                  </a:lnTo>
                  <a:lnTo>
                    <a:pt x="445015" y="269169"/>
                  </a:lnTo>
                  <a:lnTo>
                    <a:pt x="449579" y="22402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4" name="object 17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960864" y="3485387"/>
              <a:ext cx="371855" cy="379475"/>
            </a:xfrm>
            <a:prstGeom prst="rect">
              <a:avLst/>
            </a:prstGeom>
          </p:spPr>
        </p:pic>
        <p:sp>
          <p:nvSpPr>
            <p:cNvPr id="175" name="object 175"/>
            <p:cNvSpPr/>
            <p:nvPr/>
          </p:nvSpPr>
          <p:spPr>
            <a:xfrm>
              <a:off x="9334500" y="3410711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224790" y="0"/>
                  </a:move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90" y="449580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89"/>
                  </a:ln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90" y="0"/>
                  </a:lnTo>
                  <a:close/>
                </a:path>
              </a:pathLst>
            </a:custGeom>
            <a:solidFill>
              <a:srgbClr val="3385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9334500" y="3410711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449579" y="224789"/>
                  </a:move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90" y="0"/>
                  </a:ln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90" y="449580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7" name="object 17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372600" y="3480815"/>
              <a:ext cx="371855" cy="380999"/>
            </a:xfrm>
            <a:prstGeom prst="rect">
              <a:avLst/>
            </a:prstGeom>
          </p:spPr>
        </p:pic>
        <p:sp>
          <p:nvSpPr>
            <p:cNvPr id="178" name="object 178"/>
            <p:cNvSpPr/>
            <p:nvPr/>
          </p:nvSpPr>
          <p:spPr>
            <a:xfrm>
              <a:off x="9326880" y="3997451"/>
              <a:ext cx="448309" cy="448309"/>
            </a:xfrm>
            <a:custGeom>
              <a:avLst/>
              <a:gdLst/>
              <a:ahLst/>
              <a:cxnLst/>
              <a:rect l="l" t="t" r="r" b="b"/>
              <a:pathLst>
                <a:path w="448309" h="448310">
                  <a:moveTo>
                    <a:pt x="224027" y="0"/>
                  </a:moveTo>
                  <a:lnTo>
                    <a:pt x="178886" y="4552"/>
                  </a:lnTo>
                  <a:lnTo>
                    <a:pt x="136838" y="17609"/>
                  </a:lnTo>
                  <a:lnTo>
                    <a:pt x="98784" y="38268"/>
                  </a:lnTo>
                  <a:lnTo>
                    <a:pt x="65627" y="65627"/>
                  </a:lnTo>
                  <a:lnTo>
                    <a:pt x="38268" y="98784"/>
                  </a:lnTo>
                  <a:lnTo>
                    <a:pt x="17609" y="136838"/>
                  </a:lnTo>
                  <a:lnTo>
                    <a:pt x="4552" y="178886"/>
                  </a:lnTo>
                  <a:lnTo>
                    <a:pt x="0" y="224028"/>
                  </a:lnTo>
                  <a:lnTo>
                    <a:pt x="4552" y="269169"/>
                  </a:lnTo>
                  <a:lnTo>
                    <a:pt x="17609" y="311217"/>
                  </a:lnTo>
                  <a:lnTo>
                    <a:pt x="38268" y="349271"/>
                  </a:lnTo>
                  <a:lnTo>
                    <a:pt x="65627" y="382428"/>
                  </a:lnTo>
                  <a:lnTo>
                    <a:pt x="98784" y="409787"/>
                  </a:lnTo>
                  <a:lnTo>
                    <a:pt x="136838" y="430446"/>
                  </a:lnTo>
                  <a:lnTo>
                    <a:pt x="178886" y="443503"/>
                  </a:lnTo>
                  <a:lnTo>
                    <a:pt x="224027" y="448056"/>
                  </a:lnTo>
                  <a:lnTo>
                    <a:pt x="269169" y="443503"/>
                  </a:lnTo>
                  <a:lnTo>
                    <a:pt x="311217" y="430446"/>
                  </a:lnTo>
                  <a:lnTo>
                    <a:pt x="349271" y="409787"/>
                  </a:lnTo>
                  <a:lnTo>
                    <a:pt x="382428" y="382428"/>
                  </a:lnTo>
                  <a:lnTo>
                    <a:pt x="409787" y="349271"/>
                  </a:lnTo>
                  <a:lnTo>
                    <a:pt x="430446" y="311217"/>
                  </a:lnTo>
                  <a:lnTo>
                    <a:pt x="443503" y="269169"/>
                  </a:lnTo>
                  <a:lnTo>
                    <a:pt x="448055" y="224028"/>
                  </a:lnTo>
                  <a:lnTo>
                    <a:pt x="443503" y="178886"/>
                  </a:lnTo>
                  <a:lnTo>
                    <a:pt x="430446" y="136838"/>
                  </a:lnTo>
                  <a:lnTo>
                    <a:pt x="409787" y="98784"/>
                  </a:lnTo>
                  <a:lnTo>
                    <a:pt x="382428" y="65627"/>
                  </a:lnTo>
                  <a:lnTo>
                    <a:pt x="349271" y="38268"/>
                  </a:lnTo>
                  <a:lnTo>
                    <a:pt x="311217" y="17609"/>
                  </a:lnTo>
                  <a:lnTo>
                    <a:pt x="269169" y="4552"/>
                  </a:lnTo>
                  <a:lnTo>
                    <a:pt x="224027" y="0"/>
                  </a:lnTo>
                  <a:close/>
                </a:path>
              </a:pathLst>
            </a:custGeom>
            <a:solidFill>
              <a:srgbClr val="3385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9326880" y="3997451"/>
              <a:ext cx="448309" cy="448309"/>
            </a:xfrm>
            <a:custGeom>
              <a:avLst/>
              <a:gdLst/>
              <a:ahLst/>
              <a:cxnLst/>
              <a:rect l="l" t="t" r="r" b="b"/>
              <a:pathLst>
                <a:path w="448309" h="448310">
                  <a:moveTo>
                    <a:pt x="448055" y="224028"/>
                  </a:moveTo>
                  <a:lnTo>
                    <a:pt x="443503" y="178886"/>
                  </a:lnTo>
                  <a:lnTo>
                    <a:pt x="430446" y="136838"/>
                  </a:lnTo>
                  <a:lnTo>
                    <a:pt x="409787" y="98784"/>
                  </a:lnTo>
                  <a:lnTo>
                    <a:pt x="382428" y="65627"/>
                  </a:lnTo>
                  <a:lnTo>
                    <a:pt x="349271" y="38268"/>
                  </a:lnTo>
                  <a:lnTo>
                    <a:pt x="311217" y="17609"/>
                  </a:lnTo>
                  <a:lnTo>
                    <a:pt x="269169" y="4552"/>
                  </a:lnTo>
                  <a:lnTo>
                    <a:pt x="224027" y="0"/>
                  </a:lnTo>
                  <a:lnTo>
                    <a:pt x="178886" y="4552"/>
                  </a:lnTo>
                  <a:lnTo>
                    <a:pt x="136838" y="17609"/>
                  </a:lnTo>
                  <a:lnTo>
                    <a:pt x="98784" y="38268"/>
                  </a:lnTo>
                  <a:lnTo>
                    <a:pt x="65627" y="65627"/>
                  </a:lnTo>
                  <a:lnTo>
                    <a:pt x="38268" y="98784"/>
                  </a:lnTo>
                  <a:lnTo>
                    <a:pt x="17609" y="136838"/>
                  </a:lnTo>
                  <a:lnTo>
                    <a:pt x="4552" y="178886"/>
                  </a:lnTo>
                  <a:lnTo>
                    <a:pt x="0" y="224028"/>
                  </a:lnTo>
                  <a:lnTo>
                    <a:pt x="4552" y="269169"/>
                  </a:lnTo>
                  <a:lnTo>
                    <a:pt x="17609" y="311217"/>
                  </a:lnTo>
                  <a:lnTo>
                    <a:pt x="38268" y="349271"/>
                  </a:lnTo>
                  <a:lnTo>
                    <a:pt x="65627" y="382428"/>
                  </a:lnTo>
                  <a:lnTo>
                    <a:pt x="98784" y="409787"/>
                  </a:lnTo>
                  <a:lnTo>
                    <a:pt x="136838" y="430446"/>
                  </a:lnTo>
                  <a:lnTo>
                    <a:pt x="178886" y="443503"/>
                  </a:lnTo>
                  <a:lnTo>
                    <a:pt x="224027" y="448056"/>
                  </a:lnTo>
                  <a:lnTo>
                    <a:pt x="269169" y="443503"/>
                  </a:lnTo>
                  <a:lnTo>
                    <a:pt x="311217" y="430446"/>
                  </a:lnTo>
                  <a:lnTo>
                    <a:pt x="349271" y="409787"/>
                  </a:lnTo>
                  <a:lnTo>
                    <a:pt x="382428" y="382428"/>
                  </a:lnTo>
                  <a:lnTo>
                    <a:pt x="409787" y="349271"/>
                  </a:lnTo>
                  <a:lnTo>
                    <a:pt x="430446" y="311217"/>
                  </a:lnTo>
                  <a:lnTo>
                    <a:pt x="443503" y="269169"/>
                  </a:lnTo>
                  <a:lnTo>
                    <a:pt x="448055" y="22402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0" name="object 18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364980" y="4067555"/>
              <a:ext cx="371855" cy="381000"/>
            </a:xfrm>
            <a:prstGeom prst="rect">
              <a:avLst/>
            </a:prstGeom>
          </p:spPr>
        </p:pic>
        <p:sp>
          <p:nvSpPr>
            <p:cNvPr id="181" name="object 181"/>
            <p:cNvSpPr/>
            <p:nvPr/>
          </p:nvSpPr>
          <p:spPr>
            <a:xfrm>
              <a:off x="8727948" y="4568951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224790" y="0"/>
                  </a:move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90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90" y="449580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90"/>
                  </a:ln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90" y="0"/>
                  </a:lnTo>
                  <a:close/>
                </a:path>
              </a:pathLst>
            </a:custGeom>
            <a:solidFill>
              <a:srgbClr val="3385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8727948" y="4568951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449579" y="224790"/>
                  </a:move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90" y="0"/>
                  </a:ln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90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90" y="449580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9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3" name="object 18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766048" y="4639055"/>
              <a:ext cx="373379" cy="381000"/>
            </a:xfrm>
            <a:prstGeom prst="rect">
              <a:avLst/>
            </a:prstGeom>
          </p:spPr>
        </p:pic>
        <p:sp>
          <p:nvSpPr>
            <p:cNvPr id="184" name="object 184"/>
            <p:cNvSpPr/>
            <p:nvPr/>
          </p:nvSpPr>
          <p:spPr>
            <a:xfrm>
              <a:off x="10485120" y="5151119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09" h="449579">
                  <a:moveTo>
                    <a:pt x="224027" y="0"/>
                  </a:move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89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79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5" y="224789"/>
                  </a:ln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10485120" y="5151119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09" h="449579">
                  <a:moveTo>
                    <a:pt x="448055" y="224789"/>
                  </a:move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89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79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5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6" name="object 18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523220" y="5222747"/>
              <a:ext cx="371855" cy="379475"/>
            </a:xfrm>
            <a:prstGeom prst="rect">
              <a:avLst/>
            </a:prstGeom>
          </p:spPr>
        </p:pic>
        <p:sp>
          <p:nvSpPr>
            <p:cNvPr id="187" name="object 187"/>
            <p:cNvSpPr/>
            <p:nvPr/>
          </p:nvSpPr>
          <p:spPr>
            <a:xfrm>
              <a:off x="11622024" y="5740907"/>
              <a:ext cx="448309" cy="448309"/>
            </a:xfrm>
            <a:custGeom>
              <a:avLst/>
              <a:gdLst/>
              <a:ahLst/>
              <a:cxnLst/>
              <a:rect l="l" t="t" r="r" b="b"/>
              <a:pathLst>
                <a:path w="448309" h="448310">
                  <a:moveTo>
                    <a:pt x="224027" y="0"/>
                  </a:moveTo>
                  <a:lnTo>
                    <a:pt x="178886" y="4551"/>
                  </a:lnTo>
                  <a:lnTo>
                    <a:pt x="136838" y="17605"/>
                  </a:lnTo>
                  <a:lnTo>
                    <a:pt x="98784" y="38261"/>
                  </a:lnTo>
                  <a:lnTo>
                    <a:pt x="65627" y="65617"/>
                  </a:lnTo>
                  <a:lnTo>
                    <a:pt x="38268" y="98773"/>
                  </a:lnTo>
                  <a:lnTo>
                    <a:pt x="17609" y="136827"/>
                  </a:lnTo>
                  <a:lnTo>
                    <a:pt x="4552" y="178879"/>
                  </a:lnTo>
                  <a:lnTo>
                    <a:pt x="0" y="224027"/>
                  </a:lnTo>
                  <a:lnTo>
                    <a:pt x="4552" y="269176"/>
                  </a:lnTo>
                  <a:lnTo>
                    <a:pt x="17609" y="311228"/>
                  </a:lnTo>
                  <a:lnTo>
                    <a:pt x="38268" y="349282"/>
                  </a:lnTo>
                  <a:lnTo>
                    <a:pt x="65627" y="382438"/>
                  </a:lnTo>
                  <a:lnTo>
                    <a:pt x="98784" y="409794"/>
                  </a:lnTo>
                  <a:lnTo>
                    <a:pt x="136838" y="430450"/>
                  </a:lnTo>
                  <a:lnTo>
                    <a:pt x="178886" y="443504"/>
                  </a:lnTo>
                  <a:lnTo>
                    <a:pt x="224027" y="448055"/>
                  </a:lnTo>
                  <a:lnTo>
                    <a:pt x="269169" y="443504"/>
                  </a:lnTo>
                  <a:lnTo>
                    <a:pt x="311217" y="430450"/>
                  </a:lnTo>
                  <a:lnTo>
                    <a:pt x="349271" y="409794"/>
                  </a:lnTo>
                  <a:lnTo>
                    <a:pt x="382428" y="382438"/>
                  </a:lnTo>
                  <a:lnTo>
                    <a:pt x="409787" y="349282"/>
                  </a:lnTo>
                  <a:lnTo>
                    <a:pt x="430446" y="311228"/>
                  </a:lnTo>
                  <a:lnTo>
                    <a:pt x="443503" y="269176"/>
                  </a:lnTo>
                  <a:lnTo>
                    <a:pt x="448055" y="224027"/>
                  </a:lnTo>
                  <a:lnTo>
                    <a:pt x="443503" y="178879"/>
                  </a:lnTo>
                  <a:lnTo>
                    <a:pt x="430446" y="136827"/>
                  </a:lnTo>
                  <a:lnTo>
                    <a:pt x="409787" y="98773"/>
                  </a:lnTo>
                  <a:lnTo>
                    <a:pt x="382428" y="65617"/>
                  </a:lnTo>
                  <a:lnTo>
                    <a:pt x="349271" y="38261"/>
                  </a:lnTo>
                  <a:lnTo>
                    <a:pt x="311217" y="17605"/>
                  </a:lnTo>
                  <a:lnTo>
                    <a:pt x="269169" y="4551"/>
                  </a:lnTo>
                  <a:lnTo>
                    <a:pt x="2240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11622024" y="5740907"/>
              <a:ext cx="448309" cy="448309"/>
            </a:xfrm>
            <a:custGeom>
              <a:avLst/>
              <a:gdLst/>
              <a:ahLst/>
              <a:cxnLst/>
              <a:rect l="l" t="t" r="r" b="b"/>
              <a:pathLst>
                <a:path w="448309" h="448310">
                  <a:moveTo>
                    <a:pt x="448055" y="224027"/>
                  </a:moveTo>
                  <a:lnTo>
                    <a:pt x="443503" y="178879"/>
                  </a:lnTo>
                  <a:lnTo>
                    <a:pt x="430446" y="136827"/>
                  </a:lnTo>
                  <a:lnTo>
                    <a:pt x="409787" y="98773"/>
                  </a:lnTo>
                  <a:lnTo>
                    <a:pt x="382428" y="65617"/>
                  </a:lnTo>
                  <a:lnTo>
                    <a:pt x="349271" y="38261"/>
                  </a:lnTo>
                  <a:lnTo>
                    <a:pt x="311217" y="17605"/>
                  </a:lnTo>
                  <a:lnTo>
                    <a:pt x="269169" y="4551"/>
                  </a:lnTo>
                  <a:lnTo>
                    <a:pt x="224027" y="0"/>
                  </a:lnTo>
                  <a:lnTo>
                    <a:pt x="178886" y="4551"/>
                  </a:lnTo>
                  <a:lnTo>
                    <a:pt x="136838" y="17605"/>
                  </a:lnTo>
                  <a:lnTo>
                    <a:pt x="98784" y="38261"/>
                  </a:lnTo>
                  <a:lnTo>
                    <a:pt x="65627" y="65617"/>
                  </a:lnTo>
                  <a:lnTo>
                    <a:pt x="38268" y="98773"/>
                  </a:lnTo>
                  <a:lnTo>
                    <a:pt x="17609" y="136827"/>
                  </a:lnTo>
                  <a:lnTo>
                    <a:pt x="4552" y="178879"/>
                  </a:lnTo>
                  <a:lnTo>
                    <a:pt x="0" y="224027"/>
                  </a:lnTo>
                  <a:lnTo>
                    <a:pt x="4552" y="269176"/>
                  </a:lnTo>
                  <a:lnTo>
                    <a:pt x="17609" y="311228"/>
                  </a:lnTo>
                  <a:lnTo>
                    <a:pt x="38268" y="349282"/>
                  </a:lnTo>
                  <a:lnTo>
                    <a:pt x="65627" y="382438"/>
                  </a:lnTo>
                  <a:lnTo>
                    <a:pt x="98784" y="409794"/>
                  </a:lnTo>
                  <a:lnTo>
                    <a:pt x="136838" y="430450"/>
                  </a:lnTo>
                  <a:lnTo>
                    <a:pt x="178886" y="443504"/>
                  </a:lnTo>
                  <a:lnTo>
                    <a:pt x="224027" y="448055"/>
                  </a:lnTo>
                  <a:lnTo>
                    <a:pt x="269169" y="443504"/>
                  </a:lnTo>
                  <a:lnTo>
                    <a:pt x="311217" y="430450"/>
                  </a:lnTo>
                  <a:lnTo>
                    <a:pt x="349271" y="409794"/>
                  </a:lnTo>
                  <a:lnTo>
                    <a:pt x="382428" y="382438"/>
                  </a:lnTo>
                  <a:lnTo>
                    <a:pt x="409787" y="349282"/>
                  </a:lnTo>
                  <a:lnTo>
                    <a:pt x="430446" y="311228"/>
                  </a:lnTo>
                  <a:lnTo>
                    <a:pt x="443503" y="269176"/>
                  </a:lnTo>
                  <a:lnTo>
                    <a:pt x="448055" y="224027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9" name="object 18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660124" y="5811011"/>
              <a:ext cx="371855" cy="379475"/>
            </a:xfrm>
            <a:prstGeom prst="rect">
              <a:avLst/>
            </a:prstGeom>
          </p:spPr>
        </p:pic>
        <p:sp>
          <p:nvSpPr>
            <p:cNvPr id="190" name="object 190"/>
            <p:cNvSpPr/>
            <p:nvPr/>
          </p:nvSpPr>
          <p:spPr>
            <a:xfrm>
              <a:off x="9910572" y="5740907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79" h="448310">
                  <a:moveTo>
                    <a:pt x="224789" y="0"/>
                  </a:moveTo>
                  <a:lnTo>
                    <a:pt x="179470" y="4551"/>
                  </a:lnTo>
                  <a:lnTo>
                    <a:pt x="137267" y="17605"/>
                  </a:lnTo>
                  <a:lnTo>
                    <a:pt x="99082" y="38261"/>
                  </a:lnTo>
                  <a:lnTo>
                    <a:pt x="65817" y="65617"/>
                  </a:lnTo>
                  <a:lnTo>
                    <a:pt x="38375" y="98773"/>
                  </a:lnTo>
                  <a:lnTo>
                    <a:pt x="17656" y="136827"/>
                  </a:lnTo>
                  <a:lnTo>
                    <a:pt x="4564" y="178879"/>
                  </a:lnTo>
                  <a:lnTo>
                    <a:pt x="0" y="224027"/>
                  </a:lnTo>
                  <a:lnTo>
                    <a:pt x="4564" y="269176"/>
                  </a:lnTo>
                  <a:lnTo>
                    <a:pt x="17656" y="311228"/>
                  </a:lnTo>
                  <a:lnTo>
                    <a:pt x="38375" y="349282"/>
                  </a:lnTo>
                  <a:lnTo>
                    <a:pt x="65817" y="382438"/>
                  </a:lnTo>
                  <a:lnTo>
                    <a:pt x="99082" y="409794"/>
                  </a:lnTo>
                  <a:lnTo>
                    <a:pt x="137267" y="430450"/>
                  </a:lnTo>
                  <a:lnTo>
                    <a:pt x="179470" y="443504"/>
                  </a:lnTo>
                  <a:lnTo>
                    <a:pt x="224789" y="448055"/>
                  </a:lnTo>
                  <a:lnTo>
                    <a:pt x="270109" y="443504"/>
                  </a:lnTo>
                  <a:lnTo>
                    <a:pt x="312312" y="430450"/>
                  </a:lnTo>
                  <a:lnTo>
                    <a:pt x="350497" y="409794"/>
                  </a:lnTo>
                  <a:lnTo>
                    <a:pt x="383762" y="382438"/>
                  </a:lnTo>
                  <a:lnTo>
                    <a:pt x="411204" y="349282"/>
                  </a:lnTo>
                  <a:lnTo>
                    <a:pt x="431923" y="311228"/>
                  </a:lnTo>
                  <a:lnTo>
                    <a:pt x="445015" y="269176"/>
                  </a:lnTo>
                  <a:lnTo>
                    <a:pt x="449579" y="224027"/>
                  </a:lnTo>
                  <a:lnTo>
                    <a:pt x="445015" y="178879"/>
                  </a:lnTo>
                  <a:lnTo>
                    <a:pt x="431923" y="136827"/>
                  </a:lnTo>
                  <a:lnTo>
                    <a:pt x="411204" y="98773"/>
                  </a:lnTo>
                  <a:lnTo>
                    <a:pt x="383762" y="65617"/>
                  </a:lnTo>
                  <a:lnTo>
                    <a:pt x="350497" y="38261"/>
                  </a:lnTo>
                  <a:lnTo>
                    <a:pt x="312312" y="17605"/>
                  </a:lnTo>
                  <a:lnTo>
                    <a:pt x="270109" y="4551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9910572" y="5740907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79" h="448310">
                  <a:moveTo>
                    <a:pt x="449579" y="224027"/>
                  </a:moveTo>
                  <a:lnTo>
                    <a:pt x="445015" y="178879"/>
                  </a:lnTo>
                  <a:lnTo>
                    <a:pt x="431923" y="136827"/>
                  </a:lnTo>
                  <a:lnTo>
                    <a:pt x="411204" y="98773"/>
                  </a:lnTo>
                  <a:lnTo>
                    <a:pt x="383762" y="65617"/>
                  </a:lnTo>
                  <a:lnTo>
                    <a:pt x="350497" y="38261"/>
                  </a:lnTo>
                  <a:lnTo>
                    <a:pt x="312312" y="17605"/>
                  </a:lnTo>
                  <a:lnTo>
                    <a:pt x="270109" y="4551"/>
                  </a:lnTo>
                  <a:lnTo>
                    <a:pt x="224789" y="0"/>
                  </a:lnTo>
                  <a:lnTo>
                    <a:pt x="179470" y="4551"/>
                  </a:lnTo>
                  <a:lnTo>
                    <a:pt x="137267" y="17605"/>
                  </a:lnTo>
                  <a:lnTo>
                    <a:pt x="99082" y="38261"/>
                  </a:lnTo>
                  <a:lnTo>
                    <a:pt x="65817" y="65617"/>
                  </a:lnTo>
                  <a:lnTo>
                    <a:pt x="38375" y="98773"/>
                  </a:lnTo>
                  <a:lnTo>
                    <a:pt x="17656" y="136827"/>
                  </a:lnTo>
                  <a:lnTo>
                    <a:pt x="4564" y="178879"/>
                  </a:lnTo>
                  <a:lnTo>
                    <a:pt x="0" y="224027"/>
                  </a:lnTo>
                  <a:lnTo>
                    <a:pt x="4564" y="269176"/>
                  </a:lnTo>
                  <a:lnTo>
                    <a:pt x="17656" y="311228"/>
                  </a:lnTo>
                  <a:lnTo>
                    <a:pt x="38375" y="349282"/>
                  </a:lnTo>
                  <a:lnTo>
                    <a:pt x="65817" y="382438"/>
                  </a:lnTo>
                  <a:lnTo>
                    <a:pt x="99082" y="409794"/>
                  </a:lnTo>
                  <a:lnTo>
                    <a:pt x="137267" y="430450"/>
                  </a:lnTo>
                  <a:lnTo>
                    <a:pt x="179470" y="443504"/>
                  </a:lnTo>
                  <a:lnTo>
                    <a:pt x="224789" y="448055"/>
                  </a:lnTo>
                  <a:lnTo>
                    <a:pt x="270109" y="443504"/>
                  </a:lnTo>
                  <a:lnTo>
                    <a:pt x="312312" y="430450"/>
                  </a:lnTo>
                  <a:lnTo>
                    <a:pt x="350497" y="409794"/>
                  </a:lnTo>
                  <a:lnTo>
                    <a:pt x="383762" y="382438"/>
                  </a:lnTo>
                  <a:lnTo>
                    <a:pt x="411204" y="349282"/>
                  </a:lnTo>
                  <a:lnTo>
                    <a:pt x="431923" y="311228"/>
                  </a:lnTo>
                  <a:lnTo>
                    <a:pt x="445015" y="269176"/>
                  </a:lnTo>
                  <a:lnTo>
                    <a:pt x="449579" y="22402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2" name="object 19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948672" y="5811011"/>
              <a:ext cx="371855" cy="379475"/>
            </a:xfrm>
            <a:prstGeom prst="rect">
              <a:avLst/>
            </a:prstGeom>
          </p:spPr>
        </p:pic>
        <p:sp>
          <p:nvSpPr>
            <p:cNvPr id="193" name="object 193"/>
            <p:cNvSpPr/>
            <p:nvPr/>
          </p:nvSpPr>
          <p:spPr>
            <a:xfrm>
              <a:off x="10491216" y="4578095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224789" y="0"/>
                  </a:move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89" y="449579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89"/>
                  </a:ln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10491216" y="4578095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449579" y="224789"/>
                  </a:move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89" y="0"/>
                  </a:ln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89" y="449579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5" name="object 19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530840" y="4648200"/>
              <a:ext cx="371855" cy="381000"/>
            </a:xfrm>
            <a:prstGeom prst="rect">
              <a:avLst/>
            </a:prstGeom>
          </p:spPr>
        </p:pic>
        <p:sp>
          <p:nvSpPr>
            <p:cNvPr id="196" name="object 196"/>
            <p:cNvSpPr/>
            <p:nvPr/>
          </p:nvSpPr>
          <p:spPr>
            <a:xfrm>
              <a:off x="8770620" y="3422903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224789" y="0"/>
                  </a:move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90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89" y="449580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90"/>
                  </a:ln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3385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8770620" y="3422903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449579" y="224790"/>
                  </a:move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89" y="0"/>
                  </a:ln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90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89" y="449580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9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8" name="object 19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08720" y="3493007"/>
              <a:ext cx="371855" cy="381000"/>
            </a:xfrm>
            <a:prstGeom prst="rect">
              <a:avLst/>
            </a:prstGeom>
          </p:spPr>
        </p:pic>
        <p:sp>
          <p:nvSpPr>
            <p:cNvPr id="199" name="object 199"/>
            <p:cNvSpPr/>
            <p:nvPr/>
          </p:nvSpPr>
          <p:spPr>
            <a:xfrm>
              <a:off x="9300972" y="4587239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79" h="448310">
                  <a:moveTo>
                    <a:pt x="224789" y="0"/>
                  </a:moveTo>
                  <a:lnTo>
                    <a:pt x="179470" y="4552"/>
                  </a:lnTo>
                  <a:lnTo>
                    <a:pt x="137267" y="17609"/>
                  </a:lnTo>
                  <a:lnTo>
                    <a:pt x="99082" y="38268"/>
                  </a:lnTo>
                  <a:lnTo>
                    <a:pt x="65817" y="65627"/>
                  </a:lnTo>
                  <a:lnTo>
                    <a:pt x="38375" y="98784"/>
                  </a:lnTo>
                  <a:lnTo>
                    <a:pt x="17656" y="136838"/>
                  </a:lnTo>
                  <a:lnTo>
                    <a:pt x="4564" y="178886"/>
                  </a:lnTo>
                  <a:lnTo>
                    <a:pt x="0" y="224028"/>
                  </a:lnTo>
                  <a:lnTo>
                    <a:pt x="4564" y="269169"/>
                  </a:lnTo>
                  <a:lnTo>
                    <a:pt x="17656" y="311217"/>
                  </a:lnTo>
                  <a:lnTo>
                    <a:pt x="38375" y="349271"/>
                  </a:lnTo>
                  <a:lnTo>
                    <a:pt x="65817" y="382428"/>
                  </a:lnTo>
                  <a:lnTo>
                    <a:pt x="99082" y="409787"/>
                  </a:lnTo>
                  <a:lnTo>
                    <a:pt x="137267" y="430446"/>
                  </a:lnTo>
                  <a:lnTo>
                    <a:pt x="179470" y="443503"/>
                  </a:lnTo>
                  <a:lnTo>
                    <a:pt x="224789" y="448056"/>
                  </a:lnTo>
                  <a:lnTo>
                    <a:pt x="270109" y="443503"/>
                  </a:lnTo>
                  <a:lnTo>
                    <a:pt x="312312" y="430446"/>
                  </a:lnTo>
                  <a:lnTo>
                    <a:pt x="350497" y="409787"/>
                  </a:lnTo>
                  <a:lnTo>
                    <a:pt x="383762" y="382428"/>
                  </a:lnTo>
                  <a:lnTo>
                    <a:pt x="411204" y="349271"/>
                  </a:lnTo>
                  <a:lnTo>
                    <a:pt x="431923" y="311217"/>
                  </a:lnTo>
                  <a:lnTo>
                    <a:pt x="445015" y="269169"/>
                  </a:lnTo>
                  <a:lnTo>
                    <a:pt x="449579" y="224028"/>
                  </a:lnTo>
                  <a:lnTo>
                    <a:pt x="445015" y="178886"/>
                  </a:lnTo>
                  <a:lnTo>
                    <a:pt x="431923" y="136838"/>
                  </a:lnTo>
                  <a:lnTo>
                    <a:pt x="411204" y="98784"/>
                  </a:lnTo>
                  <a:lnTo>
                    <a:pt x="383762" y="65627"/>
                  </a:lnTo>
                  <a:lnTo>
                    <a:pt x="350497" y="38268"/>
                  </a:lnTo>
                  <a:lnTo>
                    <a:pt x="312312" y="17609"/>
                  </a:lnTo>
                  <a:lnTo>
                    <a:pt x="270109" y="4552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3385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9300972" y="4587239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79" h="448310">
                  <a:moveTo>
                    <a:pt x="449579" y="224028"/>
                  </a:moveTo>
                  <a:lnTo>
                    <a:pt x="445015" y="178886"/>
                  </a:lnTo>
                  <a:lnTo>
                    <a:pt x="431923" y="136838"/>
                  </a:lnTo>
                  <a:lnTo>
                    <a:pt x="411204" y="98784"/>
                  </a:lnTo>
                  <a:lnTo>
                    <a:pt x="383762" y="65627"/>
                  </a:lnTo>
                  <a:lnTo>
                    <a:pt x="350497" y="38268"/>
                  </a:lnTo>
                  <a:lnTo>
                    <a:pt x="312312" y="17609"/>
                  </a:lnTo>
                  <a:lnTo>
                    <a:pt x="270109" y="4552"/>
                  </a:lnTo>
                  <a:lnTo>
                    <a:pt x="224789" y="0"/>
                  </a:lnTo>
                  <a:lnTo>
                    <a:pt x="179470" y="4552"/>
                  </a:lnTo>
                  <a:lnTo>
                    <a:pt x="137267" y="17609"/>
                  </a:lnTo>
                  <a:lnTo>
                    <a:pt x="99082" y="38268"/>
                  </a:lnTo>
                  <a:lnTo>
                    <a:pt x="65817" y="65627"/>
                  </a:lnTo>
                  <a:lnTo>
                    <a:pt x="38375" y="98784"/>
                  </a:lnTo>
                  <a:lnTo>
                    <a:pt x="17656" y="136838"/>
                  </a:lnTo>
                  <a:lnTo>
                    <a:pt x="4564" y="178886"/>
                  </a:lnTo>
                  <a:lnTo>
                    <a:pt x="0" y="224028"/>
                  </a:lnTo>
                  <a:lnTo>
                    <a:pt x="4564" y="269169"/>
                  </a:lnTo>
                  <a:lnTo>
                    <a:pt x="17656" y="311217"/>
                  </a:lnTo>
                  <a:lnTo>
                    <a:pt x="38375" y="349271"/>
                  </a:lnTo>
                  <a:lnTo>
                    <a:pt x="65817" y="382428"/>
                  </a:lnTo>
                  <a:lnTo>
                    <a:pt x="99082" y="409787"/>
                  </a:lnTo>
                  <a:lnTo>
                    <a:pt x="137267" y="430446"/>
                  </a:lnTo>
                  <a:lnTo>
                    <a:pt x="179470" y="443503"/>
                  </a:lnTo>
                  <a:lnTo>
                    <a:pt x="224789" y="448056"/>
                  </a:lnTo>
                  <a:lnTo>
                    <a:pt x="270109" y="443503"/>
                  </a:lnTo>
                  <a:lnTo>
                    <a:pt x="312312" y="430446"/>
                  </a:lnTo>
                  <a:lnTo>
                    <a:pt x="350497" y="409787"/>
                  </a:lnTo>
                  <a:lnTo>
                    <a:pt x="383762" y="382428"/>
                  </a:lnTo>
                  <a:lnTo>
                    <a:pt x="411204" y="349271"/>
                  </a:lnTo>
                  <a:lnTo>
                    <a:pt x="431923" y="311217"/>
                  </a:lnTo>
                  <a:lnTo>
                    <a:pt x="445015" y="269169"/>
                  </a:lnTo>
                  <a:lnTo>
                    <a:pt x="449579" y="224028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1" name="object 20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340596" y="4657343"/>
              <a:ext cx="371855" cy="379475"/>
            </a:xfrm>
            <a:prstGeom prst="rect">
              <a:avLst/>
            </a:prstGeom>
          </p:spPr>
        </p:pic>
        <p:sp>
          <p:nvSpPr>
            <p:cNvPr id="202" name="object 202"/>
            <p:cNvSpPr/>
            <p:nvPr/>
          </p:nvSpPr>
          <p:spPr>
            <a:xfrm>
              <a:off x="9351264" y="5169407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09" h="449579">
                  <a:moveTo>
                    <a:pt x="224027" y="0"/>
                  </a:move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90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80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5" y="224790"/>
                  </a:ln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9351264" y="5169407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09" h="449579">
                  <a:moveTo>
                    <a:pt x="448055" y="224790"/>
                  </a:move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90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80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5" y="22479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4" name="object 20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389364" y="5241035"/>
              <a:ext cx="371855" cy="379475"/>
            </a:xfrm>
            <a:prstGeom prst="rect">
              <a:avLst/>
            </a:prstGeom>
          </p:spPr>
        </p:pic>
        <p:sp>
          <p:nvSpPr>
            <p:cNvPr id="205" name="object 205"/>
            <p:cNvSpPr/>
            <p:nvPr/>
          </p:nvSpPr>
          <p:spPr>
            <a:xfrm>
              <a:off x="11082528" y="5151119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09" h="449579">
                  <a:moveTo>
                    <a:pt x="224027" y="0"/>
                  </a:move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89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79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5" y="224789"/>
                  </a:ln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11082528" y="5151119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09" h="449579">
                  <a:moveTo>
                    <a:pt x="448055" y="224789"/>
                  </a:move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89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79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5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7" name="object 20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120628" y="5222747"/>
              <a:ext cx="371855" cy="379475"/>
            </a:xfrm>
            <a:prstGeom prst="rect">
              <a:avLst/>
            </a:prstGeom>
          </p:spPr>
        </p:pic>
      </p:grpSp>
      <p:grpSp>
        <p:nvGrpSpPr>
          <p:cNvPr id="208" name="object 208"/>
          <p:cNvGrpSpPr/>
          <p:nvPr/>
        </p:nvGrpSpPr>
        <p:grpSpPr>
          <a:xfrm>
            <a:off x="48513" y="1030224"/>
            <a:ext cx="12072620" cy="5746115"/>
            <a:chOff x="48513" y="1030224"/>
            <a:chExt cx="12072620" cy="5746115"/>
          </a:xfrm>
        </p:grpSpPr>
        <p:pic>
          <p:nvPicPr>
            <p:cNvPr id="209" name="object 20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055363" y="1603248"/>
              <a:ext cx="1185672" cy="638555"/>
            </a:xfrm>
            <a:prstGeom prst="rect">
              <a:avLst/>
            </a:prstGeom>
          </p:spPr>
        </p:pic>
        <p:pic>
          <p:nvPicPr>
            <p:cNvPr id="210" name="object 21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350008" y="1030224"/>
              <a:ext cx="2872740" cy="659891"/>
            </a:xfrm>
            <a:prstGeom prst="rect">
              <a:avLst/>
            </a:prstGeom>
          </p:spPr>
        </p:pic>
        <p:sp>
          <p:nvSpPr>
            <p:cNvPr id="211" name="object 211"/>
            <p:cNvSpPr/>
            <p:nvPr/>
          </p:nvSpPr>
          <p:spPr>
            <a:xfrm>
              <a:off x="1807463" y="1068324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80" h="448309">
                  <a:moveTo>
                    <a:pt x="224790" y="0"/>
                  </a:moveTo>
                  <a:lnTo>
                    <a:pt x="179470" y="4552"/>
                  </a:lnTo>
                  <a:lnTo>
                    <a:pt x="137267" y="17609"/>
                  </a:lnTo>
                  <a:lnTo>
                    <a:pt x="99082" y="38268"/>
                  </a:lnTo>
                  <a:lnTo>
                    <a:pt x="65817" y="65627"/>
                  </a:lnTo>
                  <a:lnTo>
                    <a:pt x="38375" y="98784"/>
                  </a:lnTo>
                  <a:lnTo>
                    <a:pt x="17656" y="136838"/>
                  </a:lnTo>
                  <a:lnTo>
                    <a:pt x="4564" y="178886"/>
                  </a:lnTo>
                  <a:lnTo>
                    <a:pt x="0" y="224027"/>
                  </a:lnTo>
                  <a:lnTo>
                    <a:pt x="4564" y="269169"/>
                  </a:lnTo>
                  <a:lnTo>
                    <a:pt x="17656" y="311217"/>
                  </a:lnTo>
                  <a:lnTo>
                    <a:pt x="38375" y="349271"/>
                  </a:lnTo>
                  <a:lnTo>
                    <a:pt x="65817" y="382428"/>
                  </a:lnTo>
                  <a:lnTo>
                    <a:pt x="99082" y="409787"/>
                  </a:lnTo>
                  <a:lnTo>
                    <a:pt x="137267" y="430446"/>
                  </a:lnTo>
                  <a:lnTo>
                    <a:pt x="179470" y="443503"/>
                  </a:lnTo>
                  <a:lnTo>
                    <a:pt x="224790" y="448055"/>
                  </a:lnTo>
                  <a:lnTo>
                    <a:pt x="270109" y="443503"/>
                  </a:lnTo>
                  <a:lnTo>
                    <a:pt x="312312" y="430446"/>
                  </a:lnTo>
                  <a:lnTo>
                    <a:pt x="350497" y="409787"/>
                  </a:lnTo>
                  <a:lnTo>
                    <a:pt x="383762" y="382428"/>
                  </a:lnTo>
                  <a:lnTo>
                    <a:pt x="411204" y="349271"/>
                  </a:lnTo>
                  <a:lnTo>
                    <a:pt x="431923" y="311217"/>
                  </a:lnTo>
                  <a:lnTo>
                    <a:pt x="445015" y="269169"/>
                  </a:lnTo>
                  <a:lnTo>
                    <a:pt x="449580" y="224027"/>
                  </a:lnTo>
                  <a:lnTo>
                    <a:pt x="445015" y="178886"/>
                  </a:lnTo>
                  <a:lnTo>
                    <a:pt x="431923" y="136838"/>
                  </a:lnTo>
                  <a:lnTo>
                    <a:pt x="411204" y="98784"/>
                  </a:lnTo>
                  <a:lnTo>
                    <a:pt x="383762" y="65627"/>
                  </a:lnTo>
                  <a:lnTo>
                    <a:pt x="350497" y="38268"/>
                  </a:lnTo>
                  <a:lnTo>
                    <a:pt x="312312" y="17609"/>
                  </a:lnTo>
                  <a:lnTo>
                    <a:pt x="270109" y="4552"/>
                  </a:lnTo>
                  <a:lnTo>
                    <a:pt x="2247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1807463" y="1068324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80" h="448309">
                  <a:moveTo>
                    <a:pt x="449580" y="224027"/>
                  </a:moveTo>
                  <a:lnTo>
                    <a:pt x="445015" y="178886"/>
                  </a:lnTo>
                  <a:lnTo>
                    <a:pt x="431923" y="136838"/>
                  </a:lnTo>
                  <a:lnTo>
                    <a:pt x="411204" y="98784"/>
                  </a:lnTo>
                  <a:lnTo>
                    <a:pt x="383762" y="65627"/>
                  </a:lnTo>
                  <a:lnTo>
                    <a:pt x="350497" y="38268"/>
                  </a:lnTo>
                  <a:lnTo>
                    <a:pt x="312312" y="17609"/>
                  </a:lnTo>
                  <a:lnTo>
                    <a:pt x="270109" y="4552"/>
                  </a:lnTo>
                  <a:lnTo>
                    <a:pt x="224790" y="0"/>
                  </a:lnTo>
                  <a:lnTo>
                    <a:pt x="179470" y="4552"/>
                  </a:lnTo>
                  <a:lnTo>
                    <a:pt x="137267" y="17609"/>
                  </a:lnTo>
                  <a:lnTo>
                    <a:pt x="99082" y="38268"/>
                  </a:lnTo>
                  <a:lnTo>
                    <a:pt x="65817" y="65627"/>
                  </a:lnTo>
                  <a:lnTo>
                    <a:pt x="38375" y="98784"/>
                  </a:lnTo>
                  <a:lnTo>
                    <a:pt x="17656" y="136838"/>
                  </a:lnTo>
                  <a:lnTo>
                    <a:pt x="4564" y="178886"/>
                  </a:lnTo>
                  <a:lnTo>
                    <a:pt x="0" y="224027"/>
                  </a:lnTo>
                  <a:lnTo>
                    <a:pt x="4564" y="269169"/>
                  </a:lnTo>
                  <a:lnTo>
                    <a:pt x="17656" y="311217"/>
                  </a:lnTo>
                  <a:lnTo>
                    <a:pt x="38375" y="349271"/>
                  </a:lnTo>
                  <a:lnTo>
                    <a:pt x="65817" y="382428"/>
                  </a:lnTo>
                  <a:lnTo>
                    <a:pt x="99082" y="409787"/>
                  </a:lnTo>
                  <a:lnTo>
                    <a:pt x="137267" y="430446"/>
                  </a:lnTo>
                  <a:lnTo>
                    <a:pt x="179470" y="443503"/>
                  </a:lnTo>
                  <a:lnTo>
                    <a:pt x="224790" y="448055"/>
                  </a:lnTo>
                  <a:lnTo>
                    <a:pt x="270109" y="443503"/>
                  </a:lnTo>
                  <a:lnTo>
                    <a:pt x="312312" y="430446"/>
                  </a:lnTo>
                  <a:lnTo>
                    <a:pt x="350497" y="409787"/>
                  </a:lnTo>
                  <a:lnTo>
                    <a:pt x="383762" y="382428"/>
                  </a:lnTo>
                  <a:lnTo>
                    <a:pt x="411204" y="349271"/>
                  </a:lnTo>
                  <a:lnTo>
                    <a:pt x="431923" y="311217"/>
                  </a:lnTo>
                  <a:lnTo>
                    <a:pt x="445015" y="269169"/>
                  </a:lnTo>
                  <a:lnTo>
                    <a:pt x="449580" y="22402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3" name="object 21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872996" y="1133856"/>
              <a:ext cx="318515" cy="316991"/>
            </a:xfrm>
            <a:prstGeom prst="rect">
              <a:avLst/>
            </a:prstGeom>
          </p:spPr>
        </p:pic>
        <p:sp>
          <p:nvSpPr>
            <p:cNvPr id="214" name="object 214"/>
            <p:cNvSpPr/>
            <p:nvPr/>
          </p:nvSpPr>
          <p:spPr>
            <a:xfrm>
              <a:off x="2994659" y="2235708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80">
                  <a:moveTo>
                    <a:pt x="224789" y="0"/>
                  </a:move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89" y="449579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89"/>
                  </a:ln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2994659" y="2235708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80">
                  <a:moveTo>
                    <a:pt x="449579" y="224789"/>
                  </a:move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89" y="0"/>
                  </a:ln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89" y="449579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6" name="object 21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049524" y="2292096"/>
              <a:ext cx="338327" cy="338327"/>
            </a:xfrm>
            <a:prstGeom prst="rect">
              <a:avLst/>
            </a:prstGeom>
          </p:spPr>
        </p:pic>
        <p:sp>
          <p:nvSpPr>
            <p:cNvPr id="217" name="object 217"/>
            <p:cNvSpPr/>
            <p:nvPr/>
          </p:nvSpPr>
          <p:spPr>
            <a:xfrm>
              <a:off x="4754879" y="1104900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80">
                  <a:moveTo>
                    <a:pt x="224790" y="0"/>
                  </a:move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90" y="449579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80" y="224789"/>
                  </a:ln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9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4754879" y="1104900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80">
                  <a:moveTo>
                    <a:pt x="449580" y="224789"/>
                  </a:move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90" y="0"/>
                  </a:ln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90" y="449579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80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9" name="object 21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792979" y="1175004"/>
              <a:ext cx="373379" cy="381000"/>
            </a:xfrm>
            <a:prstGeom prst="rect">
              <a:avLst/>
            </a:prstGeom>
          </p:spPr>
        </p:pic>
        <p:sp>
          <p:nvSpPr>
            <p:cNvPr id="220" name="object 220"/>
            <p:cNvSpPr/>
            <p:nvPr/>
          </p:nvSpPr>
          <p:spPr>
            <a:xfrm>
              <a:off x="1246632" y="1080515"/>
              <a:ext cx="459105" cy="2781300"/>
            </a:xfrm>
            <a:custGeom>
              <a:avLst/>
              <a:gdLst/>
              <a:ahLst/>
              <a:cxnLst/>
              <a:rect l="l" t="t" r="r" b="b"/>
              <a:pathLst>
                <a:path w="459105" h="2781300">
                  <a:moveTo>
                    <a:pt x="449580" y="2556510"/>
                  </a:moveTo>
                  <a:lnTo>
                    <a:pt x="445008" y="2511196"/>
                  </a:lnTo>
                  <a:lnTo>
                    <a:pt x="431914" y="2468994"/>
                  </a:lnTo>
                  <a:lnTo>
                    <a:pt x="411200" y="2430805"/>
                  </a:lnTo>
                  <a:lnTo>
                    <a:pt x="383755" y="2397544"/>
                  </a:lnTo>
                  <a:lnTo>
                    <a:pt x="350494" y="2370099"/>
                  </a:lnTo>
                  <a:lnTo>
                    <a:pt x="312305" y="2349385"/>
                  </a:lnTo>
                  <a:lnTo>
                    <a:pt x="270103" y="2336292"/>
                  </a:lnTo>
                  <a:lnTo>
                    <a:pt x="224790" y="2331720"/>
                  </a:lnTo>
                  <a:lnTo>
                    <a:pt x="179463" y="2336292"/>
                  </a:lnTo>
                  <a:lnTo>
                    <a:pt x="137261" y="2349385"/>
                  </a:lnTo>
                  <a:lnTo>
                    <a:pt x="99072" y="2370099"/>
                  </a:lnTo>
                  <a:lnTo>
                    <a:pt x="65811" y="2397544"/>
                  </a:lnTo>
                  <a:lnTo>
                    <a:pt x="38366" y="2430805"/>
                  </a:lnTo>
                  <a:lnTo>
                    <a:pt x="17653" y="2468994"/>
                  </a:lnTo>
                  <a:lnTo>
                    <a:pt x="4559" y="2511196"/>
                  </a:lnTo>
                  <a:lnTo>
                    <a:pt x="0" y="2556510"/>
                  </a:lnTo>
                  <a:lnTo>
                    <a:pt x="4559" y="2601836"/>
                  </a:lnTo>
                  <a:lnTo>
                    <a:pt x="17653" y="2644038"/>
                  </a:lnTo>
                  <a:lnTo>
                    <a:pt x="38366" y="2682227"/>
                  </a:lnTo>
                  <a:lnTo>
                    <a:pt x="65811" y="2715488"/>
                  </a:lnTo>
                  <a:lnTo>
                    <a:pt x="99072" y="2742933"/>
                  </a:lnTo>
                  <a:lnTo>
                    <a:pt x="137261" y="2763647"/>
                  </a:lnTo>
                  <a:lnTo>
                    <a:pt x="179463" y="2776740"/>
                  </a:lnTo>
                  <a:lnTo>
                    <a:pt x="224790" y="2781300"/>
                  </a:lnTo>
                  <a:lnTo>
                    <a:pt x="270103" y="2776740"/>
                  </a:lnTo>
                  <a:lnTo>
                    <a:pt x="312305" y="2763647"/>
                  </a:lnTo>
                  <a:lnTo>
                    <a:pt x="350494" y="2742933"/>
                  </a:lnTo>
                  <a:lnTo>
                    <a:pt x="383755" y="2715488"/>
                  </a:lnTo>
                  <a:lnTo>
                    <a:pt x="411200" y="2682227"/>
                  </a:lnTo>
                  <a:lnTo>
                    <a:pt x="431914" y="2644038"/>
                  </a:lnTo>
                  <a:lnTo>
                    <a:pt x="445008" y="2601836"/>
                  </a:lnTo>
                  <a:lnTo>
                    <a:pt x="449580" y="2556510"/>
                  </a:lnTo>
                  <a:close/>
                </a:path>
                <a:path w="459105" h="2781300">
                  <a:moveTo>
                    <a:pt x="458724" y="224028"/>
                  </a:moveTo>
                  <a:lnTo>
                    <a:pt x="454152" y="178892"/>
                  </a:lnTo>
                  <a:lnTo>
                    <a:pt x="441058" y="136842"/>
                  </a:lnTo>
                  <a:lnTo>
                    <a:pt x="420344" y="98793"/>
                  </a:lnTo>
                  <a:lnTo>
                    <a:pt x="392899" y="65633"/>
                  </a:lnTo>
                  <a:lnTo>
                    <a:pt x="359638" y="38277"/>
                  </a:lnTo>
                  <a:lnTo>
                    <a:pt x="321449" y="17614"/>
                  </a:lnTo>
                  <a:lnTo>
                    <a:pt x="279247" y="4559"/>
                  </a:lnTo>
                  <a:lnTo>
                    <a:pt x="233934" y="0"/>
                  </a:lnTo>
                  <a:lnTo>
                    <a:pt x="188607" y="4559"/>
                  </a:lnTo>
                  <a:lnTo>
                    <a:pt x="146405" y="17614"/>
                  </a:lnTo>
                  <a:lnTo>
                    <a:pt x="108216" y="38277"/>
                  </a:lnTo>
                  <a:lnTo>
                    <a:pt x="74955" y="65633"/>
                  </a:lnTo>
                  <a:lnTo>
                    <a:pt x="47510" y="98793"/>
                  </a:lnTo>
                  <a:lnTo>
                    <a:pt x="26797" y="136842"/>
                  </a:lnTo>
                  <a:lnTo>
                    <a:pt x="13703" y="178892"/>
                  </a:lnTo>
                  <a:lnTo>
                    <a:pt x="9144" y="224028"/>
                  </a:lnTo>
                  <a:lnTo>
                    <a:pt x="13703" y="269176"/>
                  </a:lnTo>
                  <a:lnTo>
                    <a:pt x="26797" y="311226"/>
                  </a:lnTo>
                  <a:lnTo>
                    <a:pt x="47510" y="349275"/>
                  </a:lnTo>
                  <a:lnTo>
                    <a:pt x="74955" y="382435"/>
                  </a:lnTo>
                  <a:lnTo>
                    <a:pt x="108216" y="409790"/>
                  </a:lnTo>
                  <a:lnTo>
                    <a:pt x="146405" y="430453"/>
                  </a:lnTo>
                  <a:lnTo>
                    <a:pt x="188607" y="443509"/>
                  </a:lnTo>
                  <a:lnTo>
                    <a:pt x="233934" y="448056"/>
                  </a:lnTo>
                  <a:lnTo>
                    <a:pt x="279247" y="443509"/>
                  </a:lnTo>
                  <a:lnTo>
                    <a:pt x="321449" y="430453"/>
                  </a:lnTo>
                  <a:lnTo>
                    <a:pt x="359638" y="409790"/>
                  </a:lnTo>
                  <a:lnTo>
                    <a:pt x="392899" y="382435"/>
                  </a:lnTo>
                  <a:lnTo>
                    <a:pt x="420344" y="349275"/>
                  </a:lnTo>
                  <a:lnTo>
                    <a:pt x="441058" y="311226"/>
                  </a:lnTo>
                  <a:lnTo>
                    <a:pt x="454152" y="269176"/>
                  </a:lnTo>
                  <a:lnTo>
                    <a:pt x="458724" y="224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1255775" y="1080516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80" h="448309">
                  <a:moveTo>
                    <a:pt x="449580" y="224028"/>
                  </a:moveTo>
                  <a:lnTo>
                    <a:pt x="445015" y="178886"/>
                  </a:lnTo>
                  <a:lnTo>
                    <a:pt x="431923" y="136838"/>
                  </a:lnTo>
                  <a:lnTo>
                    <a:pt x="411204" y="98784"/>
                  </a:lnTo>
                  <a:lnTo>
                    <a:pt x="383762" y="65627"/>
                  </a:lnTo>
                  <a:lnTo>
                    <a:pt x="350497" y="38268"/>
                  </a:lnTo>
                  <a:lnTo>
                    <a:pt x="312312" y="17609"/>
                  </a:lnTo>
                  <a:lnTo>
                    <a:pt x="270109" y="4552"/>
                  </a:lnTo>
                  <a:lnTo>
                    <a:pt x="224790" y="0"/>
                  </a:lnTo>
                  <a:lnTo>
                    <a:pt x="179470" y="4552"/>
                  </a:lnTo>
                  <a:lnTo>
                    <a:pt x="137267" y="17609"/>
                  </a:lnTo>
                  <a:lnTo>
                    <a:pt x="99082" y="38268"/>
                  </a:lnTo>
                  <a:lnTo>
                    <a:pt x="65817" y="65627"/>
                  </a:lnTo>
                  <a:lnTo>
                    <a:pt x="38375" y="98784"/>
                  </a:lnTo>
                  <a:lnTo>
                    <a:pt x="17656" y="136838"/>
                  </a:lnTo>
                  <a:lnTo>
                    <a:pt x="4564" y="178886"/>
                  </a:lnTo>
                  <a:lnTo>
                    <a:pt x="0" y="224028"/>
                  </a:lnTo>
                  <a:lnTo>
                    <a:pt x="4564" y="269169"/>
                  </a:lnTo>
                  <a:lnTo>
                    <a:pt x="17656" y="311217"/>
                  </a:lnTo>
                  <a:lnTo>
                    <a:pt x="38375" y="349271"/>
                  </a:lnTo>
                  <a:lnTo>
                    <a:pt x="65817" y="382428"/>
                  </a:lnTo>
                  <a:lnTo>
                    <a:pt x="99082" y="409787"/>
                  </a:lnTo>
                  <a:lnTo>
                    <a:pt x="137267" y="430446"/>
                  </a:lnTo>
                  <a:lnTo>
                    <a:pt x="179470" y="443503"/>
                  </a:lnTo>
                  <a:lnTo>
                    <a:pt x="224790" y="448056"/>
                  </a:lnTo>
                  <a:lnTo>
                    <a:pt x="270109" y="443503"/>
                  </a:lnTo>
                  <a:lnTo>
                    <a:pt x="312312" y="430446"/>
                  </a:lnTo>
                  <a:lnTo>
                    <a:pt x="350497" y="409787"/>
                  </a:lnTo>
                  <a:lnTo>
                    <a:pt x="383762" y="382428"/>
                  </a:lnTo>
                  <a:lnTo>
                    <a:pt x="411204" y="349271"/>
                  </a:lnTo>
                  <a:lnTo>
                    <a:pt x="431923" y="311217"/>
                  </a:lnTo>
                  <a:lnTo>
                    <a:pt x="445015" y="269169"/>
                  </a:lnTo>
                  <a:lnTo>
                    <a:pt x="449580" y="22402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2" name="object 2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21308" y="1146048"/>
              <a:ext cx="318516" cy="316991"/>
            </a:xfrm>
            <a:prstGeom prst="rect">
              <a:avLst/>
            </a:prstGeom>
          </p:spPr>
        </p:pic>
        <p:sp>
          <p:nvSpPr>
            <p:cNvPr id="223" name="object 223"/>
            <p:cNvSpPr/>
            <p:nvPr/>
          </p:nvSpPr>
          <p:spPr>
            <a:xfrm>
              <a:off x="1819656" y="1684020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10" h="449580">
                  <a:moveTo>
                    <a:pt x="224027" y="0"/>
                  </a:move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89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79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6" y="224789"/>
                  </a:ln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2410968" y="1080516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80" h="448309">
                  <a:moveTo>
                    <a:pt x="224789" y="0"/>
                  </a:moveTo>
                  <a:lnTo>
                    <a:pt x="179470" y="4552"/>
                  </a:lnTo>
                  <a:lnTo>
                    <a:pt x="137267" y="17609"/>
                  </a:lnTo>
                  <a:lnTo>
                    <a:pt x="99082" y="38268"/>
                  </a:lnTo>
                  <a:lnTo>
                    <a:pt x="65817" y="65627"/>
                  </a:lnTo>
                  <a:lnTo>
                    <a:pt x="38375" y="98784"/>
                  </a:lnTo>
                  <a:lnTo>
                    <a:pt x="17656" y="136838"/>
                  </a:lnTo>
                  <a:lnTo>
                    <a:pt x="4564" y="178886"/>
                  </a:lnTo>
                  <a:lnTo>
                    <a:pt x="0" y="224028"/>
                  </a:lnTo>
                  <a:lnTo>
                    <a:pt x="4564" y="269169"/>
                  </a:lnTo>
                  <a:lnTo>
                    <a:pt x="17656" y="311217"/>
                  </a:lnTo>
                  <a:lnTo>
                    <a:pt x="38375" y="349271"/>
                  </a:lnTo>
                  <a:lnTo>
                    <a:pt x="65817" y="382428"/>
                  </a:lnTo>
                  <a:lnTo>
                    <a:pt x="99082" y="409787"/>
                  </a:lnTo>
                  <a:lnTo>
                    <a:pt x="137267" y="430446"/>
                  </a:lnTo>
                  <a:lnTo>
                    <a:pt x="179470" y="443503"/>
                  </a:lnTo>
                  <a:lnTo>
                    <a:pt x="224789" y="448056"/>
                  </a:lnTo>
                  <a:lnTo>
                    <a:pt x="270109" y="443503"/>
                  </a:lnTo>
                  <a:lnTo>
                    <a:pt x="312312" y="430446"/>
                  </a:lnTo>
                  <a:lnTo>
                    <a:pt x="350497" y="409787"/>
                  </a:lnTo>
                  <a:lnTo>
                    <a:pt x="383762" y="382428"/>
                  </a:lnTo>
                  <a:lnTo>
                    <a:pt x="411204" y="349271"/>
                  </a:lnTo>
                  <a:lnTo>
                    <a:pt x="431923" y="311217"/>
                  </a:lnTo>
                  <a:lnTo>
                    <a:pt x="445015" y="269169"/>
                  </a:lnTo>
                  <a:lnTo>
                    <a:pt x="449580" y="224028"/>
                  </a:lnTo>
                  <a:lnTo>
                    <a:pt x="445015" y="178886"/>
                  </a:lnTo>
                  <a:lnTo>
                    <a:pt x="431923" y="136838"/>
                  </a:lnTo>
                  <a:lnTo>
                    <a:pt x="411204" y="98784"/>
                  </a:lnTo>
                  <a:lnTo>
                    <a:pt x="383762" y="65627"/>
                  </a:lnTo>
                  <a:lnTo>
                    <a:pt x="350497" y="38268"/>
                  </a:lnTo>
                  <a:lnTo>
                    <a:pt x="312312" y="17609"/>
                  </a:lnTo>
                  <a:lnTo>
                    <a:pt x="270109" y="4552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2410968" y="1080516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80" h="448309">
                  <a:moveTo>
                    <a:pt x="449580" y="224028"/>
                  </a:moveTo>
                  <a:lnTo>
                    <a:pt x="445015" y="178886"/>
                  </a:lnTo>
                  <a:lnTo>
                    <a:pt x="431923" y="136838"/>
                  </a:lnTo>
                  <a:lnTo>
                    <a:pt x="411204" y="98784"/>
                  </a:lnTo>
                  <a:lnTo>
                    <a:pt x="383762" y="65627"/>
                  </a:lnTo>
                  <a:lnTo>
                    <a:pt x="350497" y="38268"/>
                  </a:lnTo>
                  <a:lnTo>
                    <a:pt x="312312" y="17609"/>
                  </a:lnTo>
                  <a:lnTo>
                    <a:pt x="270109" y="4552"/>
                  </a:lnTo>
                  <a:lnTo>
                    <a:pt x="224789" y="0"/>
                  </a:lnTo>
                  <a:lnTo>
                    <a:pt x="179470" y="4552"/>
                  </a:lnTo>
                  <a:lnTo>
                    <a:pt x="137267" y="17609"/>
                  </a:lnTo>
                  <a:lnTo>
                    <a:pt x="99082" y="38268"/>
                  </a:lnTo>
                  <a:lnTo>
                    <a:pt x="65817" y="65627"/>
                  </a:lnTo>
                  <a:lnTo>
                    <a:pt x="38375" y="98784"/>
                  </a:lnTo>
                  <a:lnTo>
                    <a:pt x="17656" y="136838"/>
                  </a:lnTo>
                  <a:lnTo>
                    <a:pt x="4564" y="178886"/>
                  </a:lnTo>
                  <a:lnTo>
                    <a:pt x="0" y="224028"/>
                  </a:lnTo>
                  <a:lnTo>
                    <a:pt x="4564" y="269169"/>
                  </a:lnTo>
                  <a:lnTo>
                    <a:pt x="17656" y="311217"/>
                  </a:lnTo>
                  <a:lnTo>
                    <a:pt x="38375" y="349271"/>
                  </a:lnTo>
                  <a:lnTo>
                    <a:pt x="65817" y="382428"/>
                  </a:lnTo>
                  <a:lnTo>
                    <a:pt x="99082" y="409787"/>
                  </a:lnTo>
                  <a:lnTo>
                    <a:pt x="137267" y="430446"/>
                  </a:lnTo>
                  <a:lnTo>
                    <a:pt x="179470" y="443503"/>
                  </a:lnTo>
                  <a:lnTo>
                    <a:pt x="224789" y="448056"/>
                  </a:lnTo>
                  <a:lnTo>
                    <a:pt x="270109" y="443503"/>
                  </a:lnTo>
                  <a:lnTo>
                    <a:pt x="312312" y="430446"/>
                  </a:lnTo>
                  <a:lnTo>
                    <a:pt x="350497" y="409787"/>
                  </a:lnTo>
                  <a:lnTo>
                    <a:pt x="383762" y="382428"/>
                  </a:lnTo>
                  <a:lnTo>
                    <a:pt x="411204" y="349271"/>
                  </a:lnTo>
                  <a:lnTo>
                    <a:pt x="431923" y="311217"/>
                  </a:lnTo>
                  <a:lnTo>
                    <a:pt x="445015" y="269169"/>
                  </a:lnTo>
                  <a:lnTo>
                    <a:pt x="449580" y="22402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6" name="object 2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476499" y="1146048"/>
              <a:ext cx="318516" cy="316991"/>
            </a:xfrm>
            <a:prstGeom prst="rect">
              <a:avLst/>
            </a:prstGeom>
          </p:spPr>
        </p:pic>
        <p:sp>
          <p:nvSpPr>
            <p:cNvPr id="227" name="object 227"/>
            <p:cNvSpPr/>
            <p:nvPr/>
          </p:nvSpPr>
          <p:spPr>
            <a:xfrm>
              <a:off x="658368" y="1676400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80">
                  <a:moveTo>
                    <a:pt x="224790" y="0"/>
                  </a:moveTo>
                  <a:lnTo>
                    <a:pt x="179488" y="4564"/>
                  </a:lnTo>
                  <a:lnTo>
                    <a:pt x="137293" y="17656"/>
                  </a:lnTo>
                  <a:lnTo>
                    <a:pt x="99110" y="38375"/>
                  </a:lnTo>
                  <a:lnTo>
                    <a:pt x="65841" y="65817"/>
                  </a:lnTo>
                  <a:lnTo>
                    <a:pt x="38392" y="99082"/>
                  </a:lnTo>
                  <a:lnTo>
                    <a:pt x="17665" y="137267"/>
                  </a:lnTo>
                  <a:lnTo>
                    <a:pt x="4567" y="179470"/>
                  </a:lnTo>
                  <a:lnTo>
                    <a:pt x="0" y="224789"/>
                  </a:lnTo>
                  <a:lnTo>
                    <a:pt x="4567" y="270109"/>
                  </a:lnTo>
                  <a:lnTo>
                    <a:pt x="17665" y="312312"/>
                  </a:lnTo>
                  <a:lnTo>
                    <a:pt x="38392" y="350497"/>
                  </a:lnTo>
                  <a:lnTo>
                    <a:pt x="65841" y="383762"/>
                  </a:lnTo>
                  <a:lnTo>
                    <a:pt x="99110" y="411204"/>
                  </a:lnTo>
                  <a:lnTo>
                    <a:pt x="137293" y="431923"/>
                  </a:lnTo>
                  <a:lnTo>
                    <a:pt x="179488" y="445015"/>
                  </a:lnTo>
                  <a:lnTo>
                    <a:pt x="224790" y="449579"/>
                  </a:lnTo>
                  <a:lnTo>
                    <a:pt x="270091" y="445015"/>
                  </a:lnTo>
                  <a:lnTo>
                    <a:pt x="312286" y="431923"/>
                  </a:lnTo>
                  <a:lnTo>
                    <a:pt x="350469" y="411204"/>
                  </a:lnTo>
                  <a:lnTo>
                    <a:pt x="383738" y="383762"/>
                  </a:lnTo>
                  <a:lnTo>
                    <a:pt x="411187" y="350497"/>
                  </a:lnTo>
                  <a:lnTo>
                    <a:pt x="431914" y="312312"/>
                  </a:lnTo>
                  <a:lnTo>
                    <a:pt x="445012" y="270109"/>
                  </a:lnTo>
                  <a:lnTo>
                    <a:pt x="449579" y="224789"/>
                  </a:lnTo>
                  <a:lnTo>
                    <a:pt x="445012" y="179470"/>
                  </a:lnTo>
                  <a:lnTo>
                    <a:pt x="431914" y="137267"/>
                  </a:lnTo>
                  <a:lnTo>
                    <a:pt x="411187" y="99082"/>
                  </a:lnTo>
                  <a:lnTo>
                    <a:pt x="383738" y="65817"/>
                  </a:lnTo>
                  <a:lnTo>
                    <a:pt x="350469" y="38375"/>
                  </a:lnTo>
                  <a:lnTo>
                    <a:pt x="312286" y="17656"/>
                  </a:lnTo>
                  <a:lnTo>
                    <a:pt x="270091" y="4564"/>
                  </a:lnTo>
                  <a:lnTo>
                    <a:pt x="2247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658368" y="1676400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80">
                  <a:moveTo>
                    <a:pt x="449579" y="224789"/>
                  </a:moveTo>
                  <a:lnTo>
                    <a:pt x="445012" y="179470"/>
                  </a:lnTo>
                  <a:lnTo>
                    <a:pt x="431914" y="137267"/>
                  </a:lnTo>
                  <a:lnTo>
                    <a:pt x="411187" y="99082"/>
                  </a:lnTo>
                  <a:lnTo>
                    <a:pt x="383738" y="65817"/>
                  </a:lnTo>
                  <a:lnTo>
                    <a:pt x="350469" y="38375"/>
                  </a:lnTo>
                  <a:lnTo>
                    <a:pt x="312286" y="17656"/>
                  </a:lnTo>
                  <a:lnTo>
                    <a:pt x="270091" y="4564"/>
                  </a:lnTo>
                  <a:lnTo>
                    <a:pt x="224790" y="0"/>
                  </a:lnTo>
                  <a:lnTo>
                    <a:pt x="179488" y="4564"/>
                  </a:lnTo>
                  <a:lnTo>
                    <a:pt x="137293" y="17656"/>
                  </a:lnTo>
                  <a:lnTo>
                    <a:pt x="99110" y="38375"/>
                  </a:lnTo>
                  <a:lnTo>
                    <a:pt x="65841" y="65817"/>
                  </a:lnTo>
                  <a:lnTo>
                    <a:pt x="38392" y="99082"/>
                  </a:lnTo>
                  <a:lnTo>
                    <a:pt x="17665" y="137267"/>
                  </a:lnTo>
                  <a:lnTo>
                    <a:pt x="4567" y="179470"/>
                  </a:lnTo>
                  <a:lnTo>
                    <a:pt x="0" y="224789"/>
                  </a:lnTo>
                  <a:lnTo>
                    <a:pt x="4567" y="270109"/>
                  </a:lnTo>
                  <a:lnTo>
                    <a:pt x="17665" y="312312"/>
                  </a:lnTo>
                  <a:lnTo>
                    <a:pt x="38392" y="350497"/>
                  </a:lnTo>
                  <a:lnTo>
                    <a:pt x="65841" y="383762"/>
                  </a:lnTo>
                  <a:lnTo>
                    <a:pt x="99110" y="411204"/>
                  </a:lnTo>
                  <a:lnTo>
                    <a:pt x="137293" y="431923"/>
                  </a:lnTo>
                  <a:lnTo>
                    <a:pt x="179488" y="445015"/>
                  </a:lnTo>
                  <a:lnTo>
                    <a:pt x="224790" y="449579"/>
                  </a:lnTo>
                  <a:lnTo>
                    <a:pt x="270091" y="445015"/>
                  </a:lnTo>
                  <a:lnTo>
                    <a:pt x="312286" y="431923"/>
                  </a:lnTo>
                  <a:lnTo>
                    <a:pt x="350469" y="411204"/>
                  </a:lnTo>
                  <a:lnTo>
                    <a:pt x="383738" y="383762"/>
                  </a:lnTo>
                  <a:lnTo>
                    <a:pt x="411187" y="350497"/>
                  </a:lnTo>
                  <a:lnTo>
                    <a:pt x="431914" y="312312"/>
                  </a:lnTo>
                  <a:lnTo>
                    <a:pt x="445012" y="270109"/>
                  </a:lnTo>
                  <a:lnTo>
                    <a:pt x="449579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9" name="object 2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23900" y="1741932"/>
              <a:ext cx="318516" cy="316991"/>
            </a:xfrm>
            <a:prstGeom prst="rect">
              <a:avLst/>
            </a:prstGeom>
          </p:spPr>
        </p:pic>
        <p:sp>
          <p:nvSpPr>
            <p:cNvPr id="230" name="object 230"/>
            <p:cNvSpPr/>
            <p:nvPr/>
          </p:nvSpPr>
          <p:spPr>
            <a:xfrm>
              <a:off x="54863" y="2264663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80" h="448310">
                  <a:moveTo>
                    <a:pt x="224790" y="0"/>
                  </a:moveTo>
                  <a:lnTo>
                    <a:pt x="179488" y="4552"/>
                  </a:lnTo>
                  <a:lnTo>
                    <a:pt x="137293" y="17609"/>
                  </a:lnTo>
                  <a:lnTo>
                    <a:pt x="99110" y="38268"/>
                  </a:lnTo>
                  <a:lnTo>
                    <a:pt x="65841" y="65627"/>
                  </a:lnTo>
                  <a:lnTo>
                    <a:pt x="38392" y="98784"/>
                  </a:lnTo>
                  <a:lnTo>
                    <a:pt x="17665" y="136838"/>
                  </a:lnTo>
                  <a:lnTo>
                    <a:pt x="4567" y="178886"/>
                  </a:lnTo>
                  <a:lnTo>
                    <a:pt x="0" y="224027"/>
                  </a:lnTo>
                  <a:lnTo>
                    <a:pt x="4567" y="269169"/>
                  </a:lnTo>
                  <a:lnTo>
                    <a:pt x="17665" y="311217"/>
                  </a:lnTo>
                  <a:lnTo>
                    <a:pt x="38392" y="349271"/>
                  </a:lnTo>
                  <a:lnTo>
                    <a:pt x="65841" y="382428"/>
                  </a:lnTo>
                  <a:lnTo>
                    <a:pt x="99110" y="409787"/>
                  </a:lnTo>
                  <a:lnTo>
                    <a:pt x="137293" y="430446"/>
                  </a:lnTo>
                  <a:lnTo>
                    <a:pt x="179488" y="443503"/>
                  </a:lnTo>
                  <a:lnTo>
                    <a:pt x="224790" y="448056"/>
                  </a:lnTo>
                  <a:lnTo>
                    <a:pt x="270091" y="443503"/>
                  </a:lnTo>
                  <a:lnTo>
                    <a:pt x="312286" y="430446"/>
                  </a:lnTo>
                  <a:lnTo>
                    <a:pt x="350469" y="409787"/>
                  </a:lnTo>
                  <a:lnTo>
                    <a:pt x="383738" y="382428"/>
                  </a:lnTo>
                  <a:lnTo>
                    <a:pt x="411187" y="349271"/>
                  </a:lnTo>
                  <a:lnTo>
                    <a:pt x="431914" y="311217"/>
                  </a:lnTo>
                  <a:lnTo>
                    <a:pt x="445012" y="269169"/>
                  </a:lnTo>
                  <a:lnTo>
                    <a:pt x="449580" y="224027"/>
                  </a:lnTo>
                  <a:lnTo>
                    <a:pt x="445012" y="178886"/>
                  </a:lnTo>
                  <a:lnTo>
                    <a:pt x="431914" y="136838"/>
                  </a:lnTo>
                  <a:lnTo>
                    <a:pt x="411187" y="98784"/>
                  </a:lnTo>
                  <a:lnTo>
                    <a:pt x="383738" y="65627"/>
                  </a:lnTo>
                  <a:lnTo>
                    <a:pt x="350469" y="38268"/>
                  </a:lnTo>
                  <a:lnTo>
                    <a:pt x="312286" y="17609"/>
                  </a:lnTo>
                  <a:lnTo>
                    <a:pt x="270091" y="4552"/>
                  </a:lnTo>
                  <a:lnTo>
                    <a:pt x="2247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54863" y="2264663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80" h="448310">
                  <a:moveTo>
                    <a:pt x="449580" y="224027"/>
                  </a:moveTo>
                  <a:lnTo>
                    <a:pt x="445012" y="178886"/>
                  </a:lnTo>
                  <a:lnTo>
                    <a:pt x="431914" y="136838"/>
                  </a:lnTo>
                  <a:lnTo>
                    <a:pt x="411187" y="98784"/>
                  </a:lnTo>
                  <a:lnTo>
                    <a:pt x="383738" y="65627"/>
                  </a:lnTo>
                  <a:lnTo>
                    <a:pt x="350469" y="38268"/>
                  </a:lnTo>
                  <a:lnTo>
                    <a:pt x="312286" y="17609"/>
                  </a:lnTo>
                  <a:lnTo>
                    <a:pt x="270091" y="4552"/>
                  </a:lnTo>
                  <a:lnTo>
                    <a:pt x="224790" y="0"/>
                  </a:lnTo>
                  <a:lnTo>
                    <a:pt x="179488" y="4552"/>
                  </a:lnTo>
                  <a:lnTo>
                    <a:pt x="137293" y="17609"/>
                  </a:lnTo>
                  <a:lnTo>
                    <a:pt x="99110" y="38268"/>
                  </a:lnTo>
                  <a:lnTo>
                    <a:pt x="65841" y="65627"/>
                  </a:lnTo>
                  <a:lnTo>
                    <a:pt x="38392" y="98784"/>
                  </a:lnTo>
                  <a:lnTo>
                    <a:pt x="17665" y="136838"/>
                  </a:lnTo>
                  <a:lnTo>
                    <a:pt x="4567" y="178886"/>
                  </a:lnTo>
                  <a:lnTo>
                    <a:pt x="0" y="224027"/>
                  </a:lnTo>
                  <a:lnTo>
                    <a:pt x="4567" y="269169"/>
                  </a:lnTo>
                  <a:lnTo>
                    <a:pt x="17665" y="311217"/>
                  </a:lnTo>
                  <a:lnTo>
                    <a:pt x="38392" y="349271"/>
                  </a:lnTo>
                  <a:lnTo>
                    <a:pt x="65841" y="382428"/>
                  </a:lnTo>
                  <a:lnTo>
                    <a:pt x="99110" y="409787"/>
                  </a:lnTo>
                  <a:lnTo>
                    <a:pt x="137293" y="430446"/>
                  </a:lnTo>
                  <a:lnTo>
                    <a:pt x="179488" y="443503"/>
                  </a:lnTo>
                  <a:lnTo>
                    <a:pt x="224790" y="448056"/>
                  </a:lnTo>
                  <a:lnTo>
                    <a:pt x="270091" y="443503"/>
                  </a:lnTo>
                  <a:lnTo>
                    <a:pt x="312286" y="430446"/>
                  </a:lnTo>
                  <a:lnTo>
                    <a:pt x="350469" y="409787"/>
                  </a:lnTo>
                  <a:lnTo>
                    <a:pt x="383738" y="382428"/>
                  </a:lnTo>
                  <a:lnTo>
                    <a:pt x="411187" y="349271"/>
                  </a:lnTo>
                  <a:lnTo>
                    <a:pt x="431914" y="311217"/>
                  </a:lnTo>
                  <a:lnTo>
                    <a:pt x="445012" y="269169"/>
                  </a:lnTo>
                  <a:lnTo>
                    <a:pt x="449580" y="22402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2" name="object 2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0395" y="2330196"/>
              <a:ext cx="318516" cy="316991"/>
            </a:xfrm>
            <a:prstGeom prst="rect">
              <a:avLst/>
            </a:prstGeom>
          </p:spPr>
        </p:pic>
        <p:sp>
          <p:nvSpPr>
            <p:cNvPr id="233" name="object 233"/>
            <p:cNvSpPr/>
            <p:nvPr/>
          </p:nvSpPr>
          <p:spPr>
            <a:xfrm>
              <a:off x="685800" y="2825496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79">
                  <a:moveTo>
                    <a:pt x="224790" y="0"/>
                  </a:moveTo>
                  <a:lnTo>
                    <a:pt x="179488" y="4564"/>
                  </a:lnTo>
                  <a:lnTo>
                    <a:pt x="137293" y="17656"/>
                  </a:lnTo>
                  <a:lnTo>
                    <a:pt x="99110" y="38375"/>
                  </a:lnTo>
                  <a:lnTo>
                    <a:pt x="65841" y="65817"/>
                  </a:lnTo>
                  <a:lnTo>
                    <a:pt x="38392" y="99082"/>
                  </a:lnTo>
                  <a:lnTo>
                    <a:pt x="17665" y="137267"/>
                  </a:lnTo>
                  <a:lnTo>
                    <a:pt x="4567" y="179470"/>
                  </a:lnTo>
                  <a:lnTo>
                    <a:pt x="0" y="224789"/>
                  </a:lnTo>
                  <a:lnTo>
                    <a:pt x="4567" y="270109"/>
                  </a:lnTo>
                  <a:lnTo>
                    <a:pt x="17665" y="312312"/>
                  </a:lnTo>
                  <a:lnTo>
                    <a:pt x="38392" y="350497"/>
                  </a:lnTo>
                  <a:lnTo>
                    <a:pt x="65841" y="383762"/>
                  </a:lnTo>
                  <a:lnTo>
                    <a:pt x="99110" y="411204"/>
                  </a:lnTo>
                  <a:lnTo>
                    <a:pt x="137293" y="431923"/>
                  </a:lnTo>
                  <a:lnTo>
                    <a:pt x="179488" y="445015"/>
                  </a:lnTo>
                  <a:lnTo>
                    <a:pt x="224790" y="449579"/>
                  </a:lnTo>
                  <a:lnTo>
                    <a:pt x="270091" y="445015"/>
                  </a:lnTo>
                  <a:lnTo>
                    <a:pt x="312286" y="431923"/>
                  </a:lnTo>
                  <a:lnTo>
                    <a:pt x="350469" y="411204"/>
                  </a:lnTo>
                  <a:lnTo>
                    <a:pt x="383738" y="383762"/>
                  </a:lnTo>
                  <a:lnTo>
                    <a:pt x="411187" y="350497"/>
                  </a:lnTo>
                  <a:lnTo>
                    <a:pt x="431914" y="312312"/>
                  </a:lnTo>
                  <a:lnTo>
                    <a:pt x="445012" y="270109"/>
                  </a:lnTo>
                  <a:lnTo>
                    <a:pt x="449580" y="224789"/>
                  </a:lnTo>
                  <a:lnTo>
                    <a:pt x="445012" y="179470"/>
                  </a:lnTo>
                  <a:lnTo>
                    <a:pt x="431914" y="137267"/>
                  </a:lnTo>
                  <a:lnTo>
                    <a:pt x="411187" y="99082"/>
                  </a:lnTo>
                  <a:lnTo>
                    <a:pt x="383738" y="65817"/>
                  </a:lnTo>
                  <a:lnTo>
                    <a:pt x="350469" y="38375"/>
                  </a:lnTo>
                  <a:lnTo>
                    <a:pt x="312286" y="17656"/>
                  </a:lnTo>
                  <a:lnTo>
                    <a:pt x="270091" y="4564"/>
                  </a:lnTo>
                  <a:lnTo>
                    <a:pt x="2247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4722875" y="1665732"/>
              <a:ext cx="224790" cy="449580"/>
            </a:xfrm>
            <a:custGeom>
              <a:avLst/>
              <a:gdLst/>
              <a:ahLst/>
              <a:cxnLst/>
              <a:rect l="l" t="t" r="r" b="b"/>
              <a:pathLst>
                <a:path w="224789" h="449580">
                  <a:moveTo>
                    <a:pt x="224789" y="0"/>
                  </a:moveTo>
                  <a:lnTo>
                    <a:pt x="179949" y="4474"/>
                  </a:lnTo>
                  <a:lnTo>
                    <a:pt x="138124" y="17315"/>
                  </a:lnTo>
                  <a:lnTo>
                    <a:pt x="100198" y="37652"/>
                  </a:lnTo>
                  <a:lnTo>
                    <a:pt x="67056" y="64611"/>
                  </a:lnTo>
                  <a:lnTo>
                    <a:pt x="39580" y="97321"/>
                  </a:lnTo>
                  <a:lnTo>
                    <a:pt x="18657" y="134909"/>
                  </a:lnTo>
                  <a:lnTo>
                    <a:pt x="5168" y="176504"/>
                  </a:lnTo>
                  <a:lnTo>
                    <a:pt x="0" y="221233"/>
                  </a:lnTo>
                  <a:lnTo>
                    <a:pt x="3870" y="266623"/>
                  </a:lnTo>
                  <a:lnTo>
                    <a:pt x="16315" y="309026"/>
                  </a:lnTo>
                  <a:lnTo>
                    <a:pt x="36446" y="347531"/>
                  </a:lnTo>
                  <a:lnTo>
                    <a:pt x="63372" y="381222"/>
                  </a:lnTo>
                  <a:lnTo>
                    <a:pt x="96204" y="409186"/>
                  </a:lnTo>
                  <a:lnTo>
                    <a:pt x="134052" y="430510"/>
                  </a:lnTo>
                  <a:lnTo>
                    <a:pt x="176025" y="444279"/>
                  </a:lnTo>
                  <a:lnTo>
                    <a:pt x="221234" y="449579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4722875" y="1665732"/>
              <a:ext cx="224790" cy="449580"/>
            </a:xfrm>
            <a:custGeom>
              <a:avLst/>
              <a:gdLst/>
              <a:ahLst/>
              <a:cxnLst/>
              <a:rect l="l" t="t" r="r" b="b"/>
              <a:pathLst>
                <a:path w="224789" h="449580">
                  <a:moveTo>
                    <a:pt x="221234" y="449579"/>
                  </a:moveTo>
                  <a:lnTo>
                    <a:pt x="176025" y="444279"/>
                  </a:lnTo>
                  <a:lnTo>
                    <a:pt x="134052" y="430510"/>
                  </a:lnTo>
                  <a:lnTo>
                    <a:pt x="96204" y="409186"/>
                  </a:lnTo>
                  <a:lnTo>
                    <a:pt x="63372" y="381222"/>
                  </a:lnTo>
                  <a:lnTo>
                    <a:pt x="36446" y="347531"/>
                  </a:lnTo>
                  <a:lnTo>
                    <a:pt x="16315" y="309026"/>
                  </a:lnTo>
                  <a:lnTo>
                    <a:pt x="3870" y="266623"/>
                  </a:lnTo>
                  <a:lnTo>
                    <a:pt x="0" y="221233"/>
                  </a:lnTo>
                  <a:lnTo>
                    <a:pt x="5168" y="176504"/>
                  </a:lnTo>
                  <a:lnTo>
                    <a:pt x="18657" y="134909"/>
                  </a:lnTo>
                  <a:lnTo>
                    <a:pt x="39580" y="97321"/>
                  </a:lnTo>
                  <a:lnTo>
                    <a:pt x="67056" y="64611"/>
                  </a:lnTo>
                  <a:lnTo>
                    <a:pt x="100198" y="37652"/>
                  </a:lnTo>
                  <a:lnTo>
                    <a:pt x="138124" y="17315"/>
                  </a:lnTo>
                  <a:lnTo>
                    <a:pt x="179949" y="4474"/>
                  </a:lnTo>
                  <a:lnTo>
                    <a:pt x="224789" y="0"/>
                  </a:lnTo>
                  <a:lnTo>
                    <a:pt x="221234" y="44957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4947666" y="1665732"/>
              <a:ext cx="224790" cy="449580"/>
            </a:xfrm>
            <a:custGeom>
              <a:avLst/>
              <a:gdLst/>
              <a:ahLst/>
              <a:cxnLst/>
              <a:rect l="l" t="t" r="r" b="b"/>
              <a:pathLst>
                <a:path w="224789" h="449580">
                  <a:moveTo>
                    <a:pt x="3556" y="0"/>
                  </a:moveTo>
                  <a:lnTo>
                    <a:pt x="0" y="449579"/>
                  </a:lnTo>
                  <a:lnTo>
                    <a:pt x="44840" y="445105"/>
                  </a:lnTo>
                  <a:lnTo>
                    <a:pt x="86665" y="432264"/>
                  </a:lnTo>
                  <a:lnTo>
                    <a:pt x="124591" y="411927"/>
                  </a:lnTo>
                  <a:lnTo>
                    <a:pt x="157733" y="384968"/>
                  </a:lnTo>
                  <a:lnTo>
                    <a:pt x="185209" y="352258"/>
                  </a:lnTo>
                  <a:lnTo>
                    <a:pt x="206132" y="314670"/>
                  </a:lnTo>
                  <a:lnTo>
                    <a:pt x="219621" y="273075"/>
                  </a:lnTo>
                  <a:lnTo>
                    <a:pt x="224789" y="228345"/>
                  </a:lnTo>
                  <a:lnTo>
                    <a:pt x="220919" y="182956"/>
                  </a:lnTo>
                  <a:lnTo>
                    <a:pt x="208474" y="140553"/>
                  </a:lnTo>
                  <a:lnTo>
                    <a:pt x="188343" y="102048"/>
                  </a:lnTo>
                  <a:lnTo>
                    <a:pt x="161416" y="68357"/>
                  </a:lnTo>
                  <a:lnTo>
                    <a:pt x="128585" y="40393"/>
                  </a:lnTo>
                  <a:lnTo>
                    <a:pt x="90737" y="19069"/>
                  </a:lnTo>
                  <a:lnTo>
                    <a:pt x="48764" y="5300"/>
                  </a:lnTo>
                  <a:lnTo>
                    <a:pt x="3556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4947666" y="1665732"/>
              <a:ext cx="224790" cy="449580"/>
            </a:xfrm>
            <a:custGeom>
              <a:avLst/>
              <a:gdLst/>
              <a:ahLst/>
              <a:cxnLst/>
              <a:rect l="l" t="t" r="r" b="b"/>
              <a:pathLst>
                <a:path w="224789" h="449580">
                  <a:moveTo>
                    <a:pt x="3556" y="0"/>
                  </a:moveTo>
                  <a:lnTo>
                    <a:pt x="48764" y="5300"/>
                  </a:lnTo>
                  <a:lnTo>
                    <a:pt x="90737" y="19069"/>
                  </a:lnTo>
                  <a:lnTo>
                    <a:pt x="128585" y="40393"/>
                  </a:lnTo>
                  <a:lnTo>
                    <a:pt x="161416" y="68357"/>
                  </a:lnTo>
                  <a:lnTo>
                    <a:pt x="188343" y="102048"/>
                  </a:lnTo>
                  <a:lnTo>
                    <a:pt x="208474" y="140553"/>
                  </a:lnTo>
                  <a:lnTo>
                    <a:pt x="220919" y="182956"/>
                  </a:lnTo>
                  <a:lnTo>
                    <a:pt x="224789" y="228345"/>
                  </a:lnTo>
                  <a:lnTo>
                    <a:pt x="219621" y="273075"/>
                  </a:lnTo>
                  <a:lnTo>
                    <a:pt x="206132" y="314670"/>
                  </a:lnTo>
                  <a:lnTo>
                    <a:pt x="185209" y="352258"/>
                  </a:lnTo>
                  <a:lnTo>
                    <a:pt x="157733" y="384968"/>
                  </a:lnTo>
                  <a:lnTo>
                    <a:pt x="124591" y="411927"/>
                  </a:lnTo>
                  <a:lnTo>
                    <a:pt x="86665" y="432264"/>
                  </a:lnTo>
                  <a:lnTo>
                    <a:pt x="44840" y="445105"/>
                  </a:lnTo>
                  <a:lnTo>
                    <a:pt x="0" y="449579"/>
                  </a:lnTo>
                  <a:lnTo>
                    <a:pt x="3556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8" name="object 2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777740" y="1726692"/>
              <a:ext cx="338327" cy="338327"/>
            </a:xfrm>
            <a:prstGeom prst="rect">
              <a:avLst/>
            </a:prstGeom>
          </p:spPr>
        </p:pic>
        <p:sp>
          <p:nvSpPr>
            <p:cNvPr id="239" name="object 239"/>
            <p:cNvSpPr/>
            <p:nvPr/>
          </p:nvSpPr>
          <p:spPr>
            <a:xfrm>
              <a:off x="5317235" y="1679448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10" h="449580">
                  <a:moveTo>
                    <a:pt x="224027" y="0"/>
                  </a:move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89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79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5" y="224789"/>
                  </a:ln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5317235" y="1679448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10" h="449580">
                  <a:moveTo>
                    <a:pt x="448055" y="224789"/>
                  </a:move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89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79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5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1" name="object 24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355335" y="1749552"/>
              <a:ext cx="371855" cy="381000"/>
            </a:xfrm>
            <a:prstGeom prst="rect">
              <a:avLst/>
            </a:prstGeom>
          </p:spPr>
        </p:pic>
        <p:sp>
          <p:nvSpPr>
            <p:cNvPr id="242" name="object 242"/>
            <p:cNvSpPr/>
            <p:nvPr/>
          </p:nvSpPr>
          <p:spPr>
            <a:xfrm>
              <a:off x="71628" y="3416807"/>
              <a:ext cx="1624965" cy="1597660"/>
            </a:xfrm>
            <a:custGeom>
              <a:avLst/>
              <a:gdLst/>
              <a:ahLst/>
              <a:cxnLst/>
              <a:rect l="l" t="t" r="r" b="b"/>
              <a:pathLst>
                <a:path w="1624964" h="1597660">
                  <a:moveTo>
                    <a:pt x="449580" y="804672"/>
                  </a:moveTo>
                  <a:lnTo>
                    <a:pt x="445008" y="759536"/>
                  </a:lnTo>
                  <a:lnTo>
                    <a:pt x="431901" y="717486"/>
                  </a:lnTo>
                  <a:lnTo>
                    <a:pt x="411187" y="679437"/>
                  </a:lnTo>
                  <a:lnTo>
                    <a:pt x="383730" y="646277"/>
                  </a:lnTo>
                  <a:lnTo>
                    <a:pt x="350469" y="618921"/>
                  </a:lnTo>
                  <a:lnTo>
                    <a:pt x="312280" y="598258"/>
                  </a:lnTo>
                  <a:lnTo>
                    <a:pt x="270090" y="585203"/>
                  </a:lnTo>
                  <a:lnTo>
                    <a:pt x="224790" y="580644"/>
                  </a:lnTo>
                  <a:lnTo>
                    <a:pt x="179476" y="585203"/>
                  </a:lnTo>
                  <a:lnTo>
                    <a:pt x="137287" y="598258"/>
                  </a:lnTo>
                  <a:lnTo>
                    <a:pt x="99098" y="618921"/>
                  </a:lnTo>
                  <a:lnTo>
                    <a:pt x="65836" y="646277"/>
                  </a:lnTo>
                  <a:lnTo>
                    <a:pt x="38379" y="679437"/>
                  </a:lnTo>
                  <a:lnTo>
                    <a:pt x="17665" y="717486"/>
                  </a:lnTo>
                  <a:lnTo>
                    <a:pt x="4559" y="759536"/>
                  </a:lnTo>
                  <a:lnTo>
                    <a:pt x="0" y="804672"/>
                  </a:lnTo>
                  <a:lnTo>
                    <a:pt x="4559" y="849820"/>
                  </a:lnTo>
                  <a:lnTo>
                    <a:pt x="17665" y="891870"/>
                  </a:lnTo>
                  <a:lnTo>
                    <a:pt x="38379" y="929919"/>
                  </a:lnTo>
                  <a:lnTo>
                    <a:pt x="65836" y="963079"/>
                  </a:lnTo>
                  <a:lnTo>
                    <a:pt x="99098" y="990434"/>
                  </a:lnTo>
                  <a:lnTo>
                    <a:pt x="137287" y="1011097"/>
                  </a:lnTo>
                  <a:lnTo>
                    <a:pt x="179476" y="1024153"/>
                  </a:lnTo>
                  <a:lnTo>
                    <a:pt x="224790" y="1028700"/>
                  </a:lnTo>
                  <a:lnTo>
                    <a:pt x="270090" y="1024153"/>
                  </a:lnTo>
                  <a:lnTo>
                    <a:pt x="312280" y="1011097"/>
                  </a:lnTo>
                  <a:lnTo>
                    <a:pt x="350469" y="990434"/>
                  </a:lnTo>
                  <a:lnTo>
                    <a:pt x="383730" y="963079"/>
                  </a:lnTo>
                  <a:lnTo>
                    <a:pt x="411187" y="929919"/>
                  </a:lnTo>
                  <a:lnTo>
                    <a:pt x="431901" y="891870"/>
                  </a:lnTo>
                  <a:lnTo>
                    <a:pt x="445008" y="849820"/>
                  </a:lnTo>
                  <a:lnTo>
                    <a:pt x="449580" y="804672"/>
                  </a:lnTo>
                  <a:close/>
                </a:path>
                <a:path w="1624964" h="1597660">
                  <a:moveTo>
                    <a:pt x="458724" y="224790"/>
                  </a:moveTo>
                  <a:lnTo>
                    <a:pt x="454164" y="179476"/>
                  </a:lnTo>
                  <a:lnTo>
                    <a:pt x="441109" y="137274"/>
                  </a:lnTo>
                  <a:lnTo>
                    <a:pt x="420458" y="99085"/>
                  </a:lnTo>
                  <a:lnTo>
                    <a:pt x="393103" y="65824"/>
                  </a:lnTo>
                  <a:lnTo>
                    <a:pt x="359943" y="38379"/>
                  </a:lnTo>
                  <a:lnTo>
                    <a:pt x="321894" y="17665"/>
                  </a:lnTo>
                  <a:lnTo>
                    <a:pt x="279831" y="4572"/>
                  </a:lnTo>
                  <a:lnTo>
                    <a:pt x="234696" y="0"/>
                  </a:lnTo>
                  <a:lnTo>
                    <a:pt x="189547" y="4572"/>
                  </a:lnTo>
                  <a:lnTo>
                    <a:pt x="147485" y="17665"/>
                  </a:lnTo>
                  <a:lnTo>
                    <a:pt x="109435" y="38379"/>
                  </a:lnTo>
                  <a:lnTo>
                    <a:pt x="76276" y="65824"/>
                  </a:lnTo>
                  <a:lnTo>
                    <a:pt x="48920" y="99085"/>
                  </a:lnTo>
                  <a:lnTo>
                    <a:pt x="28270" y="137274"/>
                  </a:lnTo>
                  <a:lnTo>
                    <a:pt x="15214" y="179476"/>
                  </a:lnTo>
                  <a:lnTo>
                    <a:pt x="10668" y="224790"/>
                  </a:lnTo>
                  <a:lnTo>
                    <a:pt x="15214" y="270116"/>
                  </a:lnTo>
                  <a:lnTo>
                    <a:pt x="28270" y="312318"/>
                  </a:lnTo>
                  <a:lnTo>
                    <a:pt x="48920" y="350507"/>
                  </a:lnTo>
                  <a:lnTo>
                    <a:pt x="76276" y="383768"/>
                  </a:lnTo>
                  <a:lnTo>
                    <a:pt x="109435" y="411213"/>
                  </a:lnTo>
                  <a:lnTo>
                    <a:pt x="147485" y="431927"/>
                  </a:lnTo>
                  <a:lnTo>
                    <a:pt x="189547" y="445020"/>
                  </a:lnTo>
                  <a:lnTo>
                    <a:pt x="234696" y="449580"/>
                  </a:lnTo>
                  <a:lnTo>
                    <a:pt x="279831" y="445020"/>
                  </a:lnTo>
                  <a:lnTo>
                    <a:pt x="321894" y="431927"/>
                  </a:lnTo>
                  <a:lnTo>
                    <a:pt x="359943" y="411213"/>
                  </a:lnTo>
                  <a:lnTo>
                    <a:pt x="393103" y="383768"/>
                  </a:lnTo>
                  <a:lnTo>
                    <a:pt x="420458" y="350507"/>
                  </a:lnTo>
                  <a:lnTo>
                    <a:pt x="441109" y="312318"/>
                  </a:lnTo>
                  <a:lnTo>
                    <a:pt x="454164" y="270116"/>
                  </a:lnTo>
                  <a:lnTo>
                    <a:pt x="458724" y="224790"/>
                  </a:lnTo>
                  <a:close/>
                </a:path>
                <a:path w="1624964" h="1597660">
                  <a:moveTo>
                    <a:pt x="1036320" y="1372362"/>
                  </a:moveTo>
                  <a:lnTo>
                    <a:pt x="1031748" y="1327048"/>
                  </a:lnTo>
                  <a:lnTo>
                    <a:pt x="1018641" y="1284846"/>
                  </a:lnTo>
                  <a:lnTo>
                    <a:pt x="997927" y="1246657"/>
                  </a:lnTo>
                  <a:lnTo>
                    <a:pt x="970470" y="1213396"/>
                  </a:lnTo>
                  <a:lnTo>
                    <a:pt x="937209" y="1185951"/>
                  </a:lnTo>
                  <a:lnTo>
                    <a:pt x="899020" y="1165237"/>
                  </a:lnTo>
                  <a:lnTo>
                    <a:pt x="856830" y="1152144"/>
                  </a:lnTo>
                  <a:lnTo>
                    <a:pt x="811530" y="1147572"/>
                  </a:lnTo>
                  <a:lnTo>
                    <a:pt x="766216" y="1152144"/>
                  </a:lnTo>
                  <a:lnTo>
                    <a:pt x="724027" y="1165237"/>
                  </a:lnTo>
                  <a:lnTo>
                    <a:pt x="685838" y="1185951"/>
                  </a:lnTo>
                  <a:lnTo>
                    <a:pt x="652576" y="1213396"/>
                  </a:lnTo>
                  <a:lnTo>
                    <a:pt x="625119" y="1246657"/>
                  </a:lnTo>
                  <a:lnTo>
                    <a:pt x="604405" y="1284846"/>
                  </a:lnTo>
                  <a:lnTo>
                    <a:pt x="591299" y="1327048"/>
                  </a:lnTo>
                  <a:lnTo>
                    <a:pt x="586740" y="1372362"/>
                  </a:lnTo>
                  <a:lnTo>
                    <a:pt x="591299" y="1417688"/>
                  </a:lnTo>
                  <a:lnTo>
                    <a:pt x="604405" y="1459890"/>
                  </a:lnTo>
                  <a:lnTo>
                    <a:pt x="625119" y="1498079"/>
                  </a:lnTo>
                  <a:lnTo>
                    <a:pt x="652576" y="1531340"/>
                  </a:lnTo>
                  <a:lnTo>
                    <a:pt x="685838" y="1558785"/>
                  </a:lnTo>
                  <a:lnTo>
                    <a:pt x="724027" y="1579499"/>
                  </a:lnTo>
                  <a:lnTo>
                    <a:pt x="766216" y="1592592"/>
                  </a:lnTo>
                  <a:lnTo>
                    <a:pt x="811530" y="1597152"/>
                  </a:lnTo>
                  <a:lnTo>
                    <a:pt x="856830" y="1592592"/>
                  </a:lnTo>
                  <a:lnTo>
                    <a:pt x="899020" y="1579499"/>
                  </a:lnTo>
                  <a:lnTo>
                    <a:pt x="937209" y="1558785"/>
                  </a:lnTo>
                  <a:lnTo>
                    <a:pt x="970470" y="1531340"/>
                  </a:lnTo>
                  <a:lnTo>
                    <a:pt x="997927" y="1498079"/>
                  </a:lnTo>
                  <a:lnTo>
                    <a:pt x="1018641" y="1459890"/>
                  </a:lnTo>
                  <a:lnTo>
                    <a:pt x="1031748" y="1417688"/>
                  </a:lnTo>
                  <a:lnTo>
                    <a:pt x="1036320" y="1372362"/>
                  </a:lnTo>
                  <a:close/>
                </a:path>
                <a:path w="1624964" h="1597660">
                  <a:moveTo>
                    <a:pt x="1043940" y="723900"/>
                  </a:moveTo>
                  <a:lnTo>
                    <a:pt x="1039368" y="678764"/>
                  </a:lnTo>
                  <a:lnTo>
                    <a:pt x="1026261" y="636714"/>
                  </a:lnTo>
                  <a:lnTo>
                    <a:pt x="1005547" y="598665"/>
                  </a:lnTo>
                  <a:lnTo>
                    <a:pt x="978090" y="565505"/>
                  </a:lnTo>
                  <a:lnTo>
                    <a:pt x="944829" y="538149"/>
                  </a:lnTo>
                  <a:lnTo>
                    <a:pt x="906640" y="517486"/>
                  </a:lnTo>
                  <a:lnTo>
                    <a:pt x="864450" y="504431"/>
                  </a:lnTo>
                  <a:lnTo>
                    <a:pt x="819150" y="499872"/>
                  </a:lnTo>
                  <a:lnTo>
                    <a:pt x="773836" y="504431"/>
                  </a:lnTo>
                  <a:lnTo>
                    <a:pt x="731647" y="517486"/>
                  </a:lnTo>
                  <a:lnTo>
                    <a:pt x="693458" y="538149"/>
                  </a:lnTo>
                  <a:lnTo>
                    <a:pt x="660196" y="565505"/>
                  </a:lnTo>
                  <a:lnTo>
                    <a:pt x="632739" y="598665"/>
                  </a:lnTo>
                  <a:lnTo>
                    <a:pt x="612025" y="636714"/>
                  </a:lnTo>
                  <a:lnTo>
                    <a:pt x="598919" y="678764"/>
                  </a:lnTo>
                  <a:lnTo>
                    <a:pt x="594360" y="723900"/>
                  </a:lnTo>
                  <a:lnTo>
                    <a:pt x="598919" y="769048"/>
                  </a:lnTo>
                  <a:lnTo>
                    <a:pt x="612025" y="811098"/>
                  </a:lnTo>
                  <a:lnTo>
                    <a:pt x="632739" y="849147"/>
                  </a:lnTo>
                  <a:lnTo>
                    <a:pt x="660196" y="882307"/>
                  </a:lnTo>
                  <a:lnTo>
                    <a:pt x="693458" y="909662"/>
                  </a:lnTo>
                  <a:lnTo>
                    <a:pt x="731647" y="930325"/>
                  </a:lnTo>
                  <a:lnTo>
                    <a:pt x="773836" y="943381"/>
                  </a:lnTo>
                  <a:lnTo>
                    <a:pt x="819150" y="947928"/>
                  </a:lnTo>
                  <a:lnTo>
                    <a:pt x="864450" y="943381"/>
                  </a:lnTo>
                  <a:lnTo>
                    <a:pt x="906640" y="930325"/>
                  </a:lnTo>
                  <a:lnTo>
                    <a:pt x="944829" y="909662"/>
                  </a:lnTo>
                  <a:lnTo>
                    <a:pt x="978090" y="882307"/>
                  </a:lnTo>
                  <a:lnTo>
                    <a:pt x="1005547" y="849147"/>
                  </a:lnTo>
                  <a:lnTo>
                    <a:pt x="1026261" y="811098"/>
                  </a:lnTo>
                  <a:lnTo>
                    <a:pt x="1039368" y="769048"/>
                  </a:lnTo>
                  <a:lnTo>
                    <a:pt x="1043940" y="723900"/>
                  </a:lnTo>
                  <a:close/>
                </a:path>
                <a:path w="1624964" h="1597660">
                  <a:moveTo>
                    <a:pt x="1624584" y="799338"/>
                  </a:moveTo>
                  <a:lnTo>
                    <a:pt x="1620012" y="754024"/>
                  </a:lnTo>
                  <a:lnTo>
                    <a:pt x="1606918" y="711822"/>
                  </a:lnTo>
                  <a:lnTo>
                    <a:pt x="1586204" y="673633"/>
                  </a:lnTo>
                  <a:lnTo>
                    <a:pt x="1558759" y="640372"/>
                  </a:lnTo>
                  <a:lnTo>
                    <a:pt x="1525498" y="612927"/>
                  </a:lnTo>
                  <a:lnTo>
                    <a:pt x="1487309" y="592213"/>
                  </a:lnTo>
                  <a:lnTo>
                    <a:pt x="1445107" y="579120"/>
                  </a:lnTo>
                  <a:lnTo>
                    <a:pt x="1399794" y="574548"/>
                  </a:lnTo>
                  <a:lnTo>
                    <a:pt x="1354467" y="579120"/>
                  </a:lnTo>
                  <a:lnTo>
                    <a:pt x="1312265" y="592213"/>
                  </a:lnTo>
                  <a:lnTo>
                    <a:pt x="1274076" y="612927"/>
                  </a:lnTo>
                  <a:lnTo>
                    <a:pt x="1240815" y="640372"/>
                  </a:lnTo>
                  <a:lnTo>
                    <a:pt x="1213370" y="673633"/>
                  </a:lnTo>
                  <a:lnTo>
                    <a:pt x="1192657" y="711822"/>
                  </a:lnTo>
                  <a:lnTo>
                    <a:pt x="1179563" y="754024"/>
                  </a:lnTo>
                  <a:lnTo>
                    <a:pt x="1175004" y="799338"/>
                  </a:lnTo>
                  <a:lnTo>
                    <a:pt x="1179563" y="844664"/>
                  </a:lnTo>
                  <a:lnTo>
                    <a:pt x="1192657" y="886866"/>
                  </a:lnTo>
                  <a:lnTo>
                    <a:pt x="1213370" y="925055"/>
                  </a:lnTo>
                  <a:lnTo>
                    <a:pt x="1240815" y="958316"/>
                  </a:lnTo>
                  <a:lnTo>
                    <a:pt x="1274076" y="985761"/>
                  </a:lnTo>
                  <a:lnTo>
                    <a:pt x="1312265" y="1006475"/>
                  </a:lnTo>
                  <a:lnTo>
                    <a:pt x="1354467" y="1019568"/>
                  </a:lnTo>
                  <a:lnTo>
                    <a:pt x="1399794" y="1024128"/>
                  </a:lnTo>
                  <a:lnTo>
                    <a:pt x="1445107" y="1019568"/>
                  </a:lnTo>
                  <a:lnTo>
                    <a:pt x="1487309" y="1006475"/>
                  </a:lnTo>
                  <a:lnTo>
                    <a:pt x="1525498" y="985761"/>
                  </a:lnTo>
                  <a:lnTo>
                    <a:pt x="1558759" y="958316"/>
                  </a:lnTo>
                  <a:lnTo>
                    <a:pt x="1586204" y="925055"/>
                  </a:lnTo>
                  <a:lnTo>
                    <a:pt x="1606918" y="886866"/>
                  </a:lnTo>
                  <a:lnTo>
                    <a:pt x="1620012" y="844664"/>
                  </a:lnTo>
                  <a:lnTo>
                    <a:pt x="1624584" y="7993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4166616" y="1103376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10" h="449580">
                  <a:moveTo>
                    <a:pt x="224028" y="0"/>
                  </a:move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89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8" y="449579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6" y="224789"/>
                  </a:ln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4166616" y="1103376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10" h="449580">
                  <a:moveTo>
                    <a:pt x="448056" y="224789"/>
                  </a:move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8" y="0"/>
                  </a:ln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89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8" y="449579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6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5" name="object 24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204716" y="1173480"/>
              <a:ext cx="371855" cy="381000"/>
            </a:xfrm>
            <a:prstGeom prst="rect">
              <a:avLst/>
            </a:prstGeom>
          </p:spPr>
        </p:pic>
        <p:sp>
          <p:nvSpPr>
            <p:cNvPr id="246" name="object 246"/>
            <p:cNvSpPr/>
            <p:nvPr/>
          </p:nvSpPr>
          <p:spPr>
            <a:xfrm>
              <a:off x="5332475" y="1124712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79" h="448309">
                  <a:moveTo>
                    <a:pt x="224789" y="0"/>
                  </a:moveTo>
                  <a:lnTo>
                    <a:pt x="179470" y="4552"/>
                  </a:lnTo>
                  <a:lnTo>
                    <a:pt x="137267" y="17609"/>
                  </a:lnTo>
                  <a:lnTo>
                    <a:pt x="99082" y="38268"/>
                  </a:lnTo>
                  <a:lnTo>
                    <a:pt x="65817" y="65627"/>
                  </a:lnTo>
                  <a:lnTo>
                    <a:pt x="38375" y="98784"/>
                  </a:lnTo>
                  <a:lnTo>
                    <a:pt x="17656" y="136838"/>
                  </a:lnTo>
                  <a:lnTo>
                    <a:pt x="4564" y="178886"/>
                  </a:lnTo>
                  <a:lnTo>
                    <a:pt x="0" y="224027"/>
                  </a:lnTo>
                  <a:lnTo>
                    <a:pt x="4564" y="269169"/>
                  </a:lnTo>
                  <a:lnTo>
                    <a:pt x="17656" y="311217"/>
                  </a:lnTo>
                  <a:lnTo>
                    <a:pt x="38375" y="349271"/>
                  </a:lnTo>
                  <a:lnTo>
                    <a:pt x="65817" y="382428"/>
                  </a:lnTo>
                  <a:lnTo>
                    <a:pt x="99082" y="409787"/>
                  </a:lnTo>
                  <a:lnTo>
                    <a:pt x="137267" y="430446"/>
                  </a:lnTo>
                  <a:lnTo>
                    <a:pt x="179470" y="443503"/>
                  </a:lnTo>
                  <a:lnTo>
                    <a:pt x="224789" y="448055"/>
                  </a:lnTo>
                  <a:lnTo>
                    <a:pt x="270109" y="443503"/>
                  </a:lnTo>
                  <a:lnTo>
                    <a:pt x="312312" y="430446"/>
                  </a:lnTo>
                  <a:lnTo>
                    <a:pt x="350497" y="409787"/>
                  </a:lnTo>
                  <a:lnTo>
                    <a:pt x="383762" y="382428"/>
                  </a:lnTo>
                  <a:lnTo>
                    <a:pt x="411204" y="349271"/>
                  </a:lnTo>
                  <a:lnTo>
                    <a:pt x="431923" y="311217"/>
                  </a:lnTo>
                  <a:lnTo>
                    <a:pt x="445015" y="269169"/>
                  </a:lnTo>
                  <a:lnTo>
                    <a:pt x="449579" y="224027"/>
                  </a:lnTo>
                  <a:lnTo>
                    <a:pt x="445015" y="178886"/>
                  </a:lnTo>
                  <a:lnTo>
                    <a:pt x="431923" y="136838"/>
                  </a:lnTo>
                  <a:lnTo>
                    <a:pt x="411204" y="98784"/>
                  </a:lnTo>
                  <a:lnTo>
                    <a:pt x="383762" y="65627"/>
                  </a:lnTo>
                  <a:lnTo>
                    <a:pt x="350497" y="38268"/>
                  </a:lnTo>
                  <a:lnTo>
                    <a:pt x="312312" y="17609"/>
                  </a:lnTo>
                  <a:lnTo>
                    <a:pt x="270109" y="4552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5332475" y="1124712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79" h="448309">
                  <a:moveTo>
                    <a:pt x="449579" y="224027"/>
                  </a:moveTo>
                  <a:lnTo>
                    <a:pt x="445015" y="178886"/>
                  </a:lnTo>
                  <a:lnTo>
                    <a:pt x="431923" y="136838"/>
                  </a:lnTo>
                  <a:lnTo>
                    <a:pt x="411204" y="98784"/>
                  </a:lnTo>
                  <a:lnTo>
                    <a:pt x="383762" y="65627"/>
                  </a:lnTo>
                  <a:lnTo>
                    <a:pt x="350497" y="38268"/>
                  </a:lnTo>
                  <a:lnTo>
                    <a:pt x="312312" y="17609"/>
                  </a:lnTo>
                  <a:lnTo>
                    <a:pt x="270109" y="4552"/>
                  </a:lnTo>
                  <a:lnTo>
                    <a:pt x="224789" y="0"/>
                  </a:lnTo>
                  <a:lnTo>
                    <a:pt x="179470" y="4552"/>
                  </a:lnTo>
                  <a:lnTo>
                    <a:pt x="137267" y="17609"/>
                  </a:lnTo>
                  <a:lnTo>
                    <a:pt x="99082" y="38268"/>
                  </a:lnTo>
                  <a:lnTo>
                    <a:pt x="65817" y="65627"/>
                  </a:lnTo>
                  <a:lnTo>
                    <a:pt x="38375" y="98784"/>
                  </a:lnTo>
                  <a:lnTo>
                    <a:pt x="17656" y="136838"/>
                  </a:lnTo>
                  <a:lnTo>
                    <a:pt x="4564" y="178886"/>
                  </a:lnTo>
                  <a:lnTo>
                    <a:pt x="0" y="224027"/>
                  </a:lnTo>
                  <a:lnTo>
                    <a:pt x="4564" y="269169"/>
                  </a:lnTo>
                  <a:lnTo>
                    <a:pt x="17656" y="311217"/>
                  </a:lnTo>
                  <a:lnTo>
                    <a:pt x="38375" y="349271"/>
                  </a:lnTo>
                  <a:lnTo>
                    <a:pt x="65817" y="382428"/>
                  </a:lnTo>
                  <a:lnTo>
                    <a:pt x="99082" y="409787"/>
                  </a:lnTo>
                  <a:lnTo>
                    <a:pt x="137267" y="430446"/>
                  </a:lnTo>
                  <a:lnTo>
                    <a:pt x="179470" y="443503"/>
                  </a:lnTo>
                  <a:lnTo>
                    <a:pt x="224789" y="448055"/>
                  </a:lnTo>
                  <a:lnTo>
                    <a:pt x="270109" y="443503"/>
                  </a:lnTo>
                  <a:lnTo>
                    <a:pt x="312312" y="430446"/>
                  </a:lnTo>
                  <a:lnTo>
                    <a:pt x="350497" y="409787"/>
                  </a:lnTo>
                  <a:lnTo>
                    <a:pt x="383762" y="382428"/>
                  </a:lnTo>
                  <a:lnTo>
                    <a:pt x="411204" y="349271"/>
                  </a:lnTo>
                  <a:lnTo>
                    <a:pt x="431923" y="311217"/>
                  </a:lnTo>
                  <a:lnTo>
                    <a:pt x="445015" y="269169"/>
                  </a:lnTo>
                  <a:lnTo>
                    <a:pt x="449579" y="22402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8" name="object 24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370575" y="1194816"/>
              <a:ext cx="371855" cy="379475"/>
            </a:xfrm>
            <a:prstGeom prst="rect">
              <a:avLst/>
            </a:prstGeom>
          </p:spPr>
        </p:pic>
        <p:sp>
          <p:nvSpPr>
            <p:cNvPr id="249" name="object 249"/>
            <p:cNvSpPr/>
            <p:nvPr/>
          </p:nvSpPr>
          <p:spPr>
            <a:xfrm>
              <a:off x="2983991" y="1072896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10" h="449580">
                  <a:moveTo>
                    <a:pt x="224027" y="0"/>
                  </a:move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89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79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6" y="224789"/>
                  </a:ln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2983991" y="1072896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10" h="449580">
                  <a:moveTo>
                    <a:pt x="448056" y="224789"/>
                  </a:move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89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79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6" y="224789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1" name="object 25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022091" y="1143000"/>
              <a:ext cx="371856" cy="381000"/>
            </a:xfrm>
            <a:prstGeom prst="rect">
              <a:avLst/>
            </a:prstGeom>
          </p:spPr>
        </p:pic>
        <p:sp>
          <p:nvSpPr>
            <p:cNvPr id="252" name="object 252"/>
            <p:cNvSpPr/>
            <p:nvPr/>
          </p:nvSpPr>
          <p:spPr>
            <a:xfrm>
              <a:off x="3572255" y="1074420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79" h="448309">
                  <a:moveTo>
                    <a:pt x="224790" y="0"/>
                  </a:moveTo>
                  <a:lnTo>
                    <a:pt x="179470" y="4552"/>
                  </a:lnTo>
                  <a:lnTo>
                    <a:pt x="137267" y="17609"/>
                  </a:lnTo>
                  <a:lnTo>
                    <a:pt x="99082" y="38268"/>
                  </a:lnTo>
                  <a:lnTo>
                    <a:pt x="65817" y="65627"/>
                  </a:lnTo>
                  <a:lnTo>
                    <a:pt x="38375" y="98784"/>
                  </a:lnTo>
                  <a:lnTo>
                    <a:pt x="17656" y="136838"/>
                  </a:lnTo>
                  <a:lnTo>
                    <a:pt x="4564" y="178886"/>
                  </a:lnTo>
                  <a:lnTo>
                    <a:pt x="0" y="224027"/>
                  </a:lnTo>
                  <a:lnTo>
                    <a:pt x="4564" y="269169"/>
                  </a:lnTo>
                  <a:lnTo>
                    <a:pt x="17656" y="311217"/>
                  </a:lnTo>
                  <a:lnTo>
                    <a:pt x="38375" y="349271"/>
                  </a:lnTo>
                  <a:lnTo>
                    <a:pt x="65817" y="382428"/>
                  </a:lnTo>
                  <a:lnTo>
                    <a:pt x="99082" y="409787"/>
                  </a:lnTo>
                  <a:lnTo>
                    <a:pt x="137267" y="430446"/>
                  </a:lnTo>
                  <a:lnTo>
                    <a:pt x="179470" y="443503"/>
                  </a:lnTo>
                  <a:lnTo>
                    <a:pt x="224790" y="448055"/>
                  </a:lnTo>
                  <a:lnTo>
                    <a:pt x="270109" y="443503"/>
                  </a:lnTo>
                  <a:lnTo>
                    <a:pt x="312312" y="430446"/>
                  </a:lnTo>
                  <a:lnTo>
                    <a:pt x="350497" y="409787"/>
                  </a:lnTo>
                  <a:lnTo>
                    <a:pt x="383762" y="382428"/>
                  </a:lnTo>
                  <a:lnTo>
                    <a:pt x="411204" y="349271"/>
                  </a:lnTo>
                  <a:lnTo>
                    <a:pt x="431923" y="311217"/>
                  </a:lnTo>
                  <a:lnTo>
                    <a:pt x="445015" y="269169"/>
                  </a:lnTo>
                  <a:lnTo>
                    <a:pt x="449580" y="224027"/>
                  </a:lnTo>
                  <a:lnTo>
                    <a:pt x="445015" y="178886"/>
                  </a:lnTo>
                  <a:lnTo>
                    <a:pt x="431923" y="136838"/>
                  </a:lnTo>
                  <a:lnTo>
                    <a:pt x="411204" y="98784"/>
                  </a:lnTo>
                  <a:lnTo>
                    <a:pt x="383762" y="65627"/>
                  </a:lnTo>
                  <a:lnTo>
                    <a:pt x="350497" y="38268"/>
                  </a:lnTo>
                  <a:lnTo>
                    <a:pt x="312312" y="17609"/>
                  </a:lnTo>
                  <a:lnTo>
                    <a:pt x="270109" y="4552"/>
                  </a:lnTo>
                  <a:lnTo>
                    <a:pt x="224790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3572255" y="1074420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79" h="448309">
                  <a:moveTo>
                    <a:pt x="449580" y="224027"/>
                  </a:moveTo>
                  <a:lnTo>
                    <a:pt x="445015" y="178886"/>
                  </a:lnTo>
                  <a:lnTo>
                    <a:pt x="431923" y="136838"/>
                  </a:lnTo>
                  <a:lnTo>
                    <a:pt x="411204" y="98784"/>
                  </a:lnTo>
                  <a:lnTo>
                    <a:pt x="383762" y="65627"/>
                  </a:lnTo>
                  <a:lnTo>
                    <a:pt x="350497" y="38268"/>
                  </a:lnTo>
                  <a:lnTo>
                    <a:pt x="312312" y="17609"/>
                  </a:lnTo>
                  <a:lnTo>
                    <a:pt x="270109" y="4552"/>
                  </a:lnTo>
                  <a:lnTo>
                    <a:pt x="224790" y="0"/>
                  </a:lnTo>
                  <a:lnTo>
                    <a:pt x="179470" y="4552"/>
                  </a:lnTo>
                  <a:lnTo>
                    <a:pt x="137267" y="17609"/>
                  </a:lnTo>
                  <a:lnTo>
                    <a:pt x="99082" y="38268"/>
                  </a:lnTo>
                  <a:lnTo>
                    <a:pt x="65817" y="65627"/>
                  </a:lnTo>
                  <a:lnTo>
                    <a:pt x="38375" y="98784"/>
                  </a:lnTo>
                  <a:lnTo>
                    <a:pt x="17656" y="136838"/>
                  </a:lnTo>
                  <a:lnTo>
                    <a:pt x="4564" y="178886"/>
                  </a:lnTo>
                  <a:lnTo>
                    <a:pt x="0" y="224027"/>
                  </a:lnTo>
                  <a:lnTo>
                    <a:pt x="4564" y="269169"/>
                  </a:lnTo>
                  <a:lnTo>
                    <a:pt x="17656" y="311217"/>
                  </a:lnTo>
                  <a:lnTo>
                    <a:pt x="38375" y="349271"/>
                  </a:lnTo>
                  <a:lnTo>
                    <a:pt x="65817" y="382428"/>
                  </a:lnTo>
                  <a:lnTo>
                    <a:pt x="99082" y="409787"/>
                  </a:lnTo>
                  <a:lnTo>
                    <a:pt x="137267" y="430446"/>
                  </a:lnTo>
                  <a:lnTo>
                    <a:pt x="179470" y="443503"/>
                  </a:lnTo>
                  <a:lnTo>
                    <a:pt x="224790" y="448055"/>
                  </a:lnTo>
                  <a:lnTo>
                    <a:pt x="270109" y="443503"/>
                  </a:lnTo>
                  <a:lnTo>
                    <a:pt x="312312" y="430446"/>
                  </a:lnTo>
                  <a:lnTo>
                    <a:pt x="350497" y="409787"/>
                  </a:lnTo>
                  <a:lnTo>
                    <a:pt x="383762" y="382428"/>
                  </a:lnTo>
                  <a:lnTo>
                    <a:pt x="411204" y="349271"/>
                  </a:lnTo>
                  <a:lnTo>
                    <a:pt x="431923" y="311217"/>
                  </a:lnTo>
                  <a:lnTo>
                    <a:pt x="445015" y="269169"/>
                  </a:lnTo>
                  <a:lnTo>
                    <a:pt x="449580" y="224027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4" name="object 25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610355" y="1144524"/>
              <a:ext cx="373379" cy="381000"/>
            </a:xfrm>
            <a:prstGeom prst="rect">
              <a:avLst/>
            </a:prstGeom>
          </p:spPr>
        </p:pic>
        <p:sp>
          <p:nvSpPr>
            <p:cNvPr id="255" name="object 255"/>
            <p:cNvSpPr/>
            <p:nvPr/>
          </p:nvSpPr>
          <p:spPr>
            <a:xfrm>
              <a:off x="2385060" y="4573524"/>
              <a:ext cx="1015365" cy="1638300"/>
            </a:xfrm>
            <a:custGeom>
              <a:avLst/>
              <a:gdLst/>
              <a:ahLst/>
              <a:cxnLst/>
              <a:rect l="l" t="t" r="r" b="b"/>
              <a:pathLst>
                <a:path w="1015364" h="1638300">
                  <a:moveTo>
                    <a:pt x="448056" y="224790"/>
                  </a:moveTo>
                  <a:lnTo>
                    <a:pt x="443496" y="179476"/>
                  </a:lnTo>
                  <a:lnTo>
                    <a:pt x="430441" y="137274"/>
                  </a:lnTo>
                  <a:lnTo>
                    <a:pt x="409778" y="99085"/>
                  </a:lnTo>
                  <a:lnTo>
                    <a:pt x="382422" y="65824"/>
                  </a:lnTo>
                  <a:lnTo>
                    <a:pt x="349262" y="38379"/>
                  </a:lnTo>
                  <a:lnTo>
                    <a:pt x="311213" y="17665"/>
                  </a:lnTo>
                  <a:lnTo>
                    <a:pt x="269163" y="4572"/>
                  </a:lnTo>
                  <a:lnTo>
                    <a:pt x="224028" y="0"/>
                  </a:lnTo>
                  <a:lnTo>
                    <a:pt x="178879" y="4572"/>
                  </a:lnTo>
                  <a:lnTo>
                    <a:pt x="136829" y="17665"/>
                  </a:lnTo>
                  <a:lnTo>
                    <a:pt x="98780" y="38379"/>
                  </a:lnTo>
                  <a:lnTo>
                    <a:pt x="65620" y="65824"/>
                  </a:lnTo>
                  <a:lnTo>
                    <a:pt x="38265" y="99085"/>
                  </a:lnTo>
                  <a:lnTo>
                    <a:pt x="17602" y="137274"/>
                  </a:lnTo>
                  <a:lnTo>
                    <a:pt x="4546" y="179476"/>
                  </a:lnTo>
                  <a:lnTo>
                    <a:pt x="0" y="224790"/>
                  </a:lnTo>
                  <a:lnTo>
                    <a:pt x="4546" y="270116"/>
                  </a:lnTo>
                  <a:lnTo>
                    <a:pt x="17602" y="312318"/>
                  </a:lnTo>
                  <a:lnTo>
                    <a:pt x="38265" y="350507"/>
                  </a:lnTo>
                  <a:lnTo>
                    <a:pt x="65620" y="383768"/>
                  </a:lnTo>
                  <a:lnTo>
                    <a:pt x="98780" y="411213"/>
                  </a:lnTo>
                  <a:lnTo>
                    <a:pt x="136829" y="431927"/>
                  </a:lnTo>
                  <a:lnTo>
                    <a:pt x="178879" y="445020"/>
                  </a:lnTo>
                  <a:lnTo>
                    <a:pt x="224028" y="449580"/>
                  </a:lnTo>
                  <a:lnTo>
                    <a:pt x="269163" y="445020"/>
                  </a:lnTo>
                  <a:lnTo>
                    <a:pt x="311213" y="431927"/>
                  </a:lnTo>
                  <a:lnTo>
                    <a:pt x="349262" y="411213"/>
                  </a:lnTo>
                  <a:lnTo>
                    <a:pt x="382422" y="383768"/>
                  </a:lnTo>
                  <a:lnTo>
                    <a:pt x="409778" y="350507"/>
                  </a:lnTo>
                  <a:lnTo>
                    <a:pt x="430441" y="312318"/>
                  </a:lnTo>
                  <a:lnTo>
                    <a:pt x="443496" y="270116"/>
                  </a:lnTo>
                  <a:lnTo>
                    <a:pt x="448056" y="224790"/>
                  </a:lnTo>
                  <a:close/>
                </a:path>
                <a:path w="1015364" h="1638300">
                  <a:moveTo>
                    <a:pt x="1014984" y="1413510"/>
                  </a:moveTo>
                  <a:lnTo>
                    <a:pt x="1010412" y="1368209"/>
                  </a:lnTo>
                  <a:lnTo>
                    <a:pt x="997318" y="1326019"/>
                  </a:lnTo>
                  <a:lnTo>
                    <a:pt x="976604" y="1287830"/>
                  </a:lnTo>
                  <a:lnTo>
                    <a:pt x="949159" y="1254569"/>
                  </a:lnTo>
                  <a:lnTo>
                    <a:pt x="915898" y="1227112"/>
                  </a:lnTo>
                  <a:lnTo>
                    <a:pt x="877709" y="1206398"/>
                  </a:lnTo>
                  <a:lnTo>
                    <a:pt x="835507" y="1193292"/>
                  </a:lnTo>
                  <a:lnTo>
                    <a:pt x="790194" y="1188720"/>
                  </a:lnTo>
                  <a:lnTo>
                    <a:pt x="744867" y="1193292"/>
                  </a:lnTo>
                  <a:lnTo>
                    <a:pt x="702665" y="1206398"/>
                  </a:lnTo>
                  <a:lnTo>
                    <a:pt x="664476" y="1227112"/>
                  </a:lnTo>
                  <a:lnTo>
                    <a:pt x="631215" y="1254569"/>
                  </a:lnTo>
                  <a:lnTo>
                    <a:pt x="603770" y="1287830"/>
                  </a:lnTo>
                  <a:lnTo>
                    <a:pt x="583057" y="1326019"/>
                  </a:lnTo>
                  <a:lnTo>
                    <a:pt x="569963" y="1368209"/>
                  </a:lnTo>
                  <a:lnTo>
                    <a:pt x="565404" y="1413510"/>
                  </a:lnTo>
                  <a:lnTo>
                    <a:pt x="569963" y="1458823"/>
                  </a:lnTo>
                  <a:lnTo>
                    <a:pt x="583057" y="1501013"/>
                  </a:lnTo>
                  <a:lnTo>
                    <a:pt x="603770" y="1539201"/>
                  </a:lnTo>
                  <a:lnTo>
                    <a:pt x="631215" y="1572463"/>
                  </a:lnTo>
                  <a:lnTo>
                    <a:pt x="664476" y="1599920"/>
                  </a:lnTo>
                  <a:lnTo>
                    <a:pt x="702665" y="1620634"/>
                  </a:lnTo>
                  <a:lnTo>
                    <a:pt x="744867" y="1633740"/>
                  </a:lnTo>
                  <a:lnTo>
                    <a:pt x="790194" y="1638300"/>
                  </a:lnTo>
                  <a:lnTo>
                    <a:pt x="835507" y="1633740"/>
                  </a:lnTo>
                  <a:lnTo>
                    <a:pt x="877709" y="1620634"/>
                  </a:lnTo>
                  <a:lnTo>
                    <a:pt x="915898" y="1599920"/>
                  </a:lnTo>
                  <a:lnTo>
                    <a:pt x="949159" y="1572463"/>
                  </a:lnTo>
                  <a:lnTo>
                    <a:pt x="976604" y="1539201"/>
                  </a:lnTo>
                  <a:lnTo>
                    <a:pt x="997318" y="1501013"/>
                  </a:lnTo>
                  <a:lnTo>
                    <a:pt x="1010412" y="1458823"/>
                  </a:lnTo>
                  <a:lnTo>
                    <a:pt x="1014984" y="14135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2950463" y="5762244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449580" y="224789"/>
                  </a:moveTo>
                  <a:lnTo>
                    <a:pt x="445015" y="179488"/>
                  </a:lnTo>
                  <a:lnTo>
                    <a:pt x="431923" y="137293"/>
                  </a:lnTo>
                  <a:lnTo>
                    <a:pt x="411204" y="99110"/>
                  </a:lnTo>
                  <a:lnTo>
                    <a:pt x="383762" y="65841"/>
                  </a:lnTo>
                  <a:lnTo>
                    <a:pt x="350497" y="38392"/>
                  </a:lnTo>
                  <a:lnTo>
                    <a:pt x="312312" y="17665"/>
                  </a:lnTo>
                  <a:lnTo>
                    <a:pt x="270109" y="4567"/>
                  </a:lnTo>
                  <a:lnTo>
                    <a:pt x="224790" y="0"/>
                  </a:lnTo>
                  <a:lnTo>
                    <a:pt x="179470" y="4567"/>
                  </a:lnTo>
                  <a:lnTo>
                    <a:pt x="137267" y="17665"/>
                  </a:lnTo>
                  <a:lnTo>
                    <a:pt x="99082" y="38392"/>
                  </a:lnTo>
                  <a:lnTo>
                    <a:pt x="65817" y="65841"/>
                  </a:lnTo>
                  <a:lnTo>
                    <a:pt x="38375" y="99110"/>
                  </a:lnTo>
                  <a:lnTo>
                    <a:pt x="17656" y="137293"/>
                  </a:lnTo>
                  <a:lnTo>
                    <a:pt x="4564" y="179488"/>
                  </a:lnTo>
                  <a:lnTo>
                    <a:pt x="0" y="224789"/>
                  </a:lnTo>
                  <a:lnTo>
                    <a:pt x="4564" y="270091"/>
                  </a:lnTo>
                  <a:lnTo>
                    <a:pt x="17656" y="312286"/>
                  </a:lnTo>
                  <a:lnTo>
                    <a:pt x="38375" y="350469"/>
                  </a:lnTo>
                  <a:lnTo>
                    <a:pt x="65817" y="383738"/>
                  </a:lnTo>
                  <a:lnTo>
                    <a:pt x="99082" y="411187"/>
                  </a:lnTo>
                  <a:lnTo>
                    <a:pt x="137267" y="431914"/>
                  </a:lnTo>
                  <a:lnTo>
                    <a:pt x="179470" y="445012"/>
                  </a:lnTo>
                  <a:lnTo>
                    <a:pt x="224790" y="449579"/>
                  </a:lnTo>
                  <a:lnTo>
                    <a:pt x="270109" y="445012"/>
                  </a:lnTo>
                  <a:lnTo>
                    <a:pt x="312312" y="431914"/>
                  </a:lnTo>
                  <a:lnTo>
                    <a:pt x="350497" y="411187"/>
                  </a:lnTo>
                  <a:lnTo>
                    <a:pt x="383762" y="383738"/>
                  </a:lnTo>
                  <a:lnTo>
                    <a:pt x="411204" y="350469"/>
                  </a:lnTo>
                  <a:lnTo>
                    <a:pt x="431923" y="312286"/>
                  </a:lnTo>
                  <a:lnTo>
                    <a:pt x="445015" y="270091"/>
                  </a:lnTo>
                  <a:lnTo>
                    <a:pt x="449580" y="224789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7" name="object 25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988563" y="5832347"/>
              <a:ext cx="371856" cy="380999"/>
            </a:xfrm>
            <a:prstGeom prst="rect">
              <a:avLst/>
            </a:prstGeom>
          </p:spPr>
        </p:pic>
        <p:sp>
          <p:nvSpPr>
            <p:cNvPr id="258" name="object 258"/>
            <p:cNvSpPr/>
            <p:nvPr/>
          </p:nvSpPr>
          <p:spPr>
            <a:xfrm>
              <a:off x="3535679" y="5187695"/>
              <a:ext cx="449580" cy="448309"/>
            </a:xfrm>
            <a:custGeom>
              <a:avLst/>
              <a:gdLst/>
              <a:ahLst/>
              <a:cxnLst/>
              <a:rect l="l" t="t" r="r" b="b"/>
              <a:pathLst>
                <a:path w="449579" h="448310">
                  <a:moveTo>
                    <a:pt x="224790" y="0"/>
                  </a:moveTo>
                  <a:lnTo>
                    <a:pt x="179470" y="4552"/>
                  </a:lnTo>
                  <a:lnTo>
                    <a:pt x="137267" y="17609"/>
                  </a:lnTo>
                  <a:lnTo>
                    <a:pt x="99082" y="38268"/>
                  </a:lnTo>
                  <a:lnTo>
                    <a:pt x="65817" y="65627"/>
                  </a:lnTo>
                  <a:lnTo>
                    <a:pt x="38375" y="98784"/>
                  </a:lnTo>
                  <a:lnTo>
                    <a:pt x="17656" y="136838"/>
                  </a:lnTo>
                  <a:lnTo>
                    <a:pt x="4564" y="178886"/>
                  </a:lnTo>
                  <a:lnTo>
                    <a:pt x="0" y="224027"/>
                  </a:lnTo>
                  <a:lnTo>
                    <a:pt x="4564" y="269169"/>
                  </a:lnTo>
                  <a:lnTo>
                    <a:pt x="17656" y="311217"/>
                  </a:lnTo>
                  <a:lnTo>
                    <a:pt x="38375" y="349271"/>
                  </a:lnTo>
                  <a:lnTo>
                    <a:pt x="65817" y="382428"/>
                  </a:lnTo>
                  <a:lnTo>
                    <a:pt x="99082" y="409787"/>
                  </a:lnTo>
                  <a:lnTo>
                    <a:pt x="137267" y="430446"/>
                  </a:lnTo>
                  <a:lnTo>
                    <a:pt x="179470" y="443503"/>
                  </a:lnTo>
                  <a:lnTo>
                    <a:pt x="224790" y="448055"/>
                  </a:lnTo>
                  <a:lnTo>
                    <a:pt x="270109" y="443503"/>
                  </a:lnTo>
                  <a:lnTo>
                    <a:pt x="312312" y="430446"/>
                  </a:lnTo>
                  <a:lnTo>
                    <a:pt x="350497" y="409787"/>
                  </a:lnTo>
                  <a:lnTo>
                    <a:pt x="383762" y="382428"/>
                  </a:lnTo>
                  <a:lnTo>
                    <a:pt x="411204" y="349271"/>
                  </a:lnTo>
                  <a:lnTo>
                    <a:pt x="431923" y="311217"/>
                  </a:lnTo>
                  <a:lnTo>
                    <a:pt x="445015" y="269169"/>
                  </a:lnTo>
                  <a:lnTo>
                    <a:pt x="449580" y="224027"/>
                  </a:lnTo>
                  <a:lnTo>
                    <a:pt x="445015" y="178886"/>
                  </a:lnTo>
                  <a:lnTo>
                    <a:pt x="431923" y="136838"/>
                  </a:lnTo>
                  <a:lnTo>
                    <a:pt x="411204" y="98784"/>
                  </a:lnTo>
                  <a:lnTo>
                    <a:pt x="383762" y="65627"/>
                  </a:lnTo>
                  <a:lnTo>
                    <a:pt x="350497" y="38268"/>
                  </a:lnTo>
                  <a:lnTo>
                    <a:pt x="312312" y="17609"/>
                  </a:lnTo>
                  <a:lnTo>
                    <a:pt x="270109" y="4552"/>
                  </a:lnTo>
                  <a:lnTo>
                    <a:pt x="2247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4157472" y="1662684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80">
                  <a:moveTo>
                    <a:pt x="224789" y="0"/>
                  </a:move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89" y="449579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89"/>
                  </a:ln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4157472" y="1662684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80">
                  <a:moveTo>
                    <a:pt x="449579" y="224789"/>
                  </a:move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89" y="0"/>
                  </a:ln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89" y="449579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79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1" name="object 26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197096" y="1734312"/>
              <a:ext cx="371855" cy="379475"/>
            </a:xfrm>
            <a:prstGeom prst="rect">
              <a:avLst/>
            </a:prstGeom>
          </p:spPr>
        </p:pic>
        <p:sp>
          <p:nvSpPr>
            <p:cNvPr id="262" name="object 262"/>
            <p:cNvSpPr/>
            <p:nvPr/>
          </p:nvSpPr>
          <p:spPr>
            <a:xfrm>
              <a:off x="2385060" y="3406139"/>
              <a:ext cx="2796540" cy="1628139"/>
            </a:xfrm>
            <a:custGeom>
              <a:avLst/>
              <a:gdLst/>
              <a:ahLst/>
              <a:cxnLst/>
              <a:rect l="l" t="t" r="r" b="b"/>
              <a:pathLst>
                <a:path w="2796540" h="1628139">
                  <a:moveTo>
                    <a:pt x="449580" y="224790"/>
                  </a:moveTo>
                  <a:lnTo>
                    <a:pt x="445008" y="179476"/>
                  </a:lnTo>
                  <a:lnTo>
                    <a:pt x="431914" y="137274"/>
                  </a:lnTo>
                  <a:lnTo>
                    <a:pt x="411200" y="99085"/>
                  </a:lnTo>
                  <a:lnTo>
                    <a:pt x="383755" y="65824"/>
                  </a:lnTo>
                  <a:lnTo>
                    <a:pt x="350494" y="38379"/>
                  </a:lnTo>
                  <a:lnTo>
                    <a:pt x="312305" y="17665"/>
                  </a:lnTo>
                  <a:lnTo>
                    <a:pt x="270103" y="4572"/>
                  </a:lnTo>
                  <a:lnTo>
                    <a:pt x="224790" y="0"/>
                  </a:lnTo>
                  <a:lnTo>
                    <a:pt x="179463" y="4572"/>
                  </a:lnTo>
                  <a:lnTo>
                    <a:pt x="137261" y="17665"/>
                  </a:lnTo>
                  <a:lnTo>
                    <a:pt x="99072" y="38379"/>
                  </a:lnTo>
                  <a:lnTo>
                    <a:pt x="65811" y="65824"/>
                  </a:lnTo>
                  <a:lnTo>
                    <a:pt x="38366" y="99085"/>
                  </a:lnTo>
                  <a:lnTo>
                    <a:pt x="17653" y="137274"/>
                  </a:lnTo>
                  <a:lnTo>
                    <a:pt x="4559" y="179476"/>
                  </a:lnTo>
                  <a:lnTo>
                    <a:pt x="0" y="224790"/>
                  </a:lnTo>
                  <a:lnTo>
                    <a:pt x="4559" y="270116"/>
                  </a:lnTo>
                  <a:lnTo>
                    <a:pt x="17653" y="312318"/>
                  </a:lnTo>
                  <a:lnTo>
                    <a:pt x="38366" y="350507"/>
                  </a:lnTo>
                  <a:lnTo>
                    <a:pt x="65811" y="383768"/>
                  </a:lnTo>
                  <a:lnTo>
                    <a:pt x="99072" y="411213"/>
                  </a:lnTo>
                  <a:lnTo>
                    <a:pt x="137261" y="431927"/>
                  </a:lnTo>
                  <a:lnTo>
                    <a:pt x="179463" y="445020"/>
                  </a:lnTo>
                  <a:lnTo>
                    <a:pt x="224790" y="449580"/>
                  </a:lnTo>
                  <a:lnTo>
                    <a:pt x="270103" y="445020"/>
                  </a:lnTo>
                  <a:lnTo>
                    <a:pt x="312305" y="431927"/>
                  </a:lnTo>
                  <a:lnTo>
                    <a:pt x="350494" y="411213"/>
                  </a:lnTo>
                  <a:lnTo>
                    <a:pt x="383755" y="383768"/>
                  </a:lnTo>
                  <a:lnTo>
                    <a:pt x="411200" y="350507"/>
                  </a:lnTo>
                  <a:lnTo>
                    <a:pt x="431914" y="312318"/>
                  </a:lnTo>
                  <a:lnTo>
                    <a:pt x="445008" y="270116"/>
                  </a:lnTo>
                  <a:lnTo>
                    <a:pt x="449580" y="224790"/>
                  </a:lnTo>
                  <a:close/>
                </a:path>
                <a:path w="2796540" h="1628139">
                  <a:moveTo>
                    <a:pt x="1650492" y="1402842"/>
                  </a:moveTo>
                  <a:lnTo>
                    <a:pt x="1645920" y="1357528"/>
                  </a:lnTo>
                  <a:lnTo>
                    <a:pt x="1632826" y="1315326"/>
                  </a:lnTo>
                  <a:lnTo>
                    <a:pt x="1612112" y="1277137"/>
                  </a:lnTo>
                  <a:lnTo>
                    <a:pt x="1584667" y="1243876"/>
                  </a:lnTo>
                  <a:lnTo>
                    <a:pt x="1551406" y="1216431"/>
                  </a:lnTo>
                  <a:lnTo>
                    <a:pt x="1513217" y="1195717"/>
                  </a:lnTo>
                  <a:lnTo>
                    <a:pt x="1471015" y="1182624"/>
                  </a:lnTo>
                  <a:lnTo>
                    <a:pt x="1425702" y="1178052"/>
                  </a:lnTo>
                  <a:lnTo>
                    <a:pt x="1380375" y="1182624"/>
                  </a:lnTo>
                  <a:lnTo>
                    <a:pt x="1338173" y="1195717"/>
                  </a:lnTo>
                  <a:lnTo>
                    <a:pt x="1299984" y="1216431"/>
                  </a:lnTo>
                  <a:lnTo>
                    <a:pt x="1266723" y="1243876"/>
                  </a:lnTo>
                  <a:lnTo>
                    <a:pt x="1239278" y="1277137"/>
                  </a:lnTo>
                  <a:lnTo>
                    <a:pt x="1218565" y="1315326"/>
                  </a:lnTo>
                  <a:lnTo>
                    <a:pt x="1205471" y="1357528"/>
                  </a:lnTo>
                  <a:lnTo>
                    <a:pt x="1200912" y="1402842"/>
                  </a:lnTo>
                  <a:lnTo>
                    <a:pt x="1205471" y="1448168"/>
                  </a:lnTo>
                  <a:lnTo>
                    <a:pt x="1218565" y="1490370"/>
                  </a:lnTo>
                  <a:lnTo>
                    <a:pt x="1239278" y="1528559"/>
                  </a:lnTo>
                  <a:lnTo>
                    <a:pt x="1266723" y="1561820"/>
                  </a:lnTo>
                  <a:lnTo>
                    <a:pt x="1299984" y="1589265"/>
                  </a:lnTo>
                  <a:lnTo>
                    <a:pt x="1338173" y="1609979"/>
                  </a:lnTo>
                  <a:lnTo>
                    <a:pt x="1380375" y="1623072"/>
                  </a:lnTo>
                  <a:lnTo>
                    <a:pt x="1425702" y="1627632"/>
                  </a:lnTo>
                  <a:lnTo>
                    <a:pt x="1471015" y="1623072"/>
                  </a:lnTo>
                  <a:lnTo>
                    <a:pt x="1513217" y="1609979"/>
                  </a:lnTo>
                  <a:lnTo>
                    <a:pt x="1551406" y="1589265"/>
                  </a:lnTo>
                  <a:lnTo>
                    <a:pt x="1584667" y="1561820"/>
                  </a:lnTo>
                  <a:lnTo>
                    <a:pt x="1612112" y="1528559"/>
                  </a:lnTo>
                  <a:lnTo>
                    <a:pt x="1632826" y="1490370"/>
                  </a:lnTo>
                  <a:lnTo>
                    <a:pt x="1645920" y="1448168"/>
                  </a:lnTo>
                  <a:lnTo>
                    <a:pt x="1650492" y="1402842"/>
                  </a:lnTo>
                  <a:close/>
                </a:path>
                <a:path w="2796540" h="1628139">
                  <a:moveTo>
                    <a:pt x="2796540" y="1381506"/>
                  </a:moveTo>
                  <a:lnTo>
                    <a:pt x="2791980" y="1336192"/>
                  </a:lnTo>
                  <a:lnTo>
                    <a:pt x="2778925" y="1293990"/>
                  </a:lnTo>
                  <a:lnTo>
                    <a:pt x="2758262" y="1255801"/>
                  </a:lnTo>
                  <a:lnTo>
                    <a:pt x="2730906" y="1222540"/>
                  </a:lnTo>
                  <a:lnTo>
                    <a:pt x="2697746" y="1195095"/>
                  </a:lnTo>
                  <a:lnTo>
                    <a:pt x="2659697" y="1174381"/>
                  </a:lnTo>
                  <a:lnTo>
                    <a:pt x="2617647" y="1161288"/>
                  </a:lnTo>
                  <a:lnTo>
                    <a:pt x="2572512" y="1156716"/>
                  </a:lnTo>
                  <a:lnTo>
                    <a:pt x="2527363" y="1161288"/>
                  </a:lnTo>
                  <a:lnTo>
                    <a:pt x="2485313" y="1174381"/>
                  </a:lnTo>
                  <a:lnTo>
                    <a:pt x="2447264" y="1195095"/>
                  </a:lnTo>
                  <a:lnTo>
                    <a:pt x="2414105" y="1222540"/>
                  </a:lnTo>
                  <a:lnTo>
                    <a:pt x="2386749" y="1255801"/>
                  </a:lnTo>
                  <a:lnTo>
                    <a:pt x="2366086" y="1293990"/>
                  </a:lnTo>
                  <a:lnTo>
                    <a:pt x="2353030" y="1336192"/>
                  </a:lnTo>
                  <a:lnTo>
                    <a:pt x="2348484" y="1381506"/>
                  </a:lnTo>
                  <a:lnTo>
                    <a:pt x="2353030" y="1426832"/>
                  </a:lnTo>
                  <a:lnTo>
                    <a:pt x="2366086" y="1469034"/>
                  </a:lnTo>
                  <a:lnTo>
                    <a:pt x="2386749" y="1507223"/>
                  </a:lnTo>
                  <a:lnTo>
                    <a:pt x="2414105" y="1540484"/>
                  </a:lnTo>
                  <a:lnTo>
                    <a:pt x="2447264" y="1567929"/>
                  </a:lnTo>
                  <a:lnTo>
                    <a:pt x="2485313" y="1588643"/>
                  </a:lnTo>
                  <a:lnTo>
                    <a:pt x="2527363" y="1601736"/>
                  </a:lnTo>
                  <a:lnTo>
                    <a:pt x="2572512" y="1606296"/>
                  </a:lnTo>
                  <a:lnTo>
                    <a:pt x="2617647" y="1601736"/>
                  </a:lnTo>
                  <a:lnTo>
                    <a:pt x="2659697" y="1588643"/>
                  </a:lnTo>
                  <a:lnTo>
                    <a:pt x="2697746" y="1567929"/>
                  </a:lnTo>
                  <a:lnTo>
                    <a:pt x="2730906" y="1540484"/>
                  </a:lnTo>
                  <a:lnTo>
                    <a:pt x="2758262" y="1507223"/>
                  </a:lnTo>
                  <a:lnTo>
                    <a:pt x="2778925" y="1469034"/>
                  </a:lnTo>
                  <a:lnTo>
                    <a:pt x="2791980" y="1426832"/>
                  </a:lnTo>
                  <a:lnTo>
                    <a:pt x="2796540" y="13815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4733543" y="4562856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10" h="449579">
                  <a:moveTo>
                    <a:pt x="448055" y="224790"/>
                  </a:moveTo>
                  <a:lnTo>
                    <a:pt x="443503" y="179470"/>
                  </a:lnTo>
                  <a:lnTo>
                    <a:pt x="430446" y="137267"/>
                  </a:lnTo>
                  <a:lnTo>
                    <a:pt x="409787" y="99082"/>
                  </a:lnTo>
                  <a:lnTo>
                    <a:pt x="382428" y="65817"/>
                  </a:lnTo>
                  <a:lnTo>
                    <a:pt x="349271" y="38375"/>
                  </a:lnTo>
                  <a:lnTo>
                    <a:pt x="311217" y="17656"/>
                  </a:lnTo>
                  <a:lnTo>
                    <a:pt x="269169" y="4564"/>
                  </a:lnTo>
                  <a:lnTo>
                    <a:pt x="224027" y="0"/>
                  </a:lnTo>
                  <a:lnTo>
                    <a:pt x="178886" y="4564"/>
                  </a:lnTo>
                  <a:lnTo>
                    <a:pt x="136838" y="17656"/>
                  </a:lnTo>
                  <a:lnTo>
                    <a:pt x="98784" y="38375"/>
                  </a:lnTo>
                  <a:lnTo>
                    <a:pt x="65627" y="65817"/>
                  </a:lnTo>
                  <a:lnTo>
                    <a:pt x="38268" y="99082"/>
                  </a:lnTo>
                  <a:lnTo>
                    <a:pt x="17609" y="137267"/>
                  </a:lnTo>
                  <a:lnTo>
                    <a:pt x="4552" y="179470"/>
                  </a:lnTo>
                  <a:lnTo>
                    <a:pt x="0" y="224790"/>
                  </a:lnTo>
                  <a:lnTo>
                    <a:pt x="4552" y="270109"/>
                  </a:lnTo>
                  <a:lnTo>
                    <a:pt x="17609" y="312312"/>
                  </a:lnTo>
                  <a:lnTo>
                    <a:pt x="38268" y="350497"/>
                  </a:lnTo>
                  <a:lnTo>
                    <a:pt x="65627" y="383762"/>
                  </a:lnTo>
                  <a:lnTo>
                    <a:pt x="98784" y="411204"/>
                  </a:lnTo>
                  <a:lnTo>
                    <a:pt x="136838" y="431923"/>
                  </a:lnTo>
                  <a:lnTo>
                    <a:pt x="178886" y="445015"/>
                  </a:lnTo>
                  <a:lnTo>
                    <a:pt x="224027" y="449580"/>
                  </a:lnTo>
                  <a:lnTo>
                    <a:pt x="269169" y="445015"/>
                  </a:lnTo>
                  <a:lnTo>
                    <a:pt x="311217" y="431923"/>
                  </a:lnTo>
                  <a:lnTo>
                    <a:pt x="349271" y="411204"/>
                  </a:lnTo>
                  <a:lnTo>
                    <a:pt x="382428" y="383762"/>
                  </a:lnTo>
                  <a:lnTo>
                    <a:pt x="409787" y="350497"/>
                  </a:lnTo>
                  <a:lnTo>
                    <a:pt x="430446" y="312312"/>
                  </a:lnTo>
                  <a:lnTo>
                    <a:pt x="443503" y="270109"/>
                  </a:lnTo>
                  <a:lnTo>
                    <a:pt x="448055" y="22479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4" name="object 26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771643" y="4632959"/>
              <a:ext cx="371855" cy="381000"/>
            </a:xfrm>
            <a:prstGeom prst="rect">
              <a:avLst/>
            </a:prstGeom>
          </p:spPr>
        </p:pic>
        <p:sp>
          <p:nvSpPr>
            <p:cNvPr id="265" name="object 265"/>
            <p:cNvSpPr/>
            <p:nvPr/>
          </p:nvSpPr>
          <p:spPr>
            <a:xfrm>
              <a:off x="1240536" y="5663183"/>
              <a:ext cx="1620520" cy="533400"/>
            </a:xfrm>
            <a:custGeom>
              <a:avLst/>
              <a:gdLst/>
              <a:ahLst/>
              <a:cxnLst/>
              <a:rect l="l" t="t" r="r" b="b"/>
              <a:pathLst>
                <a:path w="1620520" h="533400">
                  <a:moveTo>
                    <a:pt x="449580" y="308610"/>
                  </a:moveTo>
                  <a:lnTo>
                    <a:pt x="445008" y="263309"/>
                  </a:lnTo>
                  <a:lnTo>
                    <a:pt x="431914" y="221119"/>
                  </a:lnTo>
                  <a:lnTo>
                    <a:pt x="411200" y="182930"/>
                  </a:lnTo>
                  <a:lnTo>
                    <a:pt x="383755" y="149669"/>
                  </a:lnTo>
                  <a:lnTo>
                    <a:pt x="350494" y="122212"/>
                  </a:lnTo>
                  <a:lnTo>
                    <a:pt x="312305" y="101498"/>
                  </a:lnTo>
                  <a:lnTo>
                    <a:pt x="270103" y="88392"/>
                  </a:lnTo>
                  <a:lnTo>
                    <a:pt x="224790" y="83820"/>
                  </a:lnTo>
                  <a:lnTo>
                    <a:pt x="179463" y="88392"/>
                  </a:lnTo>
                  <a:lnTo>
                    <a:pt x="137261" y="101498"/>
                  </a:lnTo>
                  <a:lnTo>
                    <a:pt x="99072" y="122212"/>
                  </a:lnTo>
                  <a:lnTo>
                    <a:pt x="65811" y="149669"/>
                  </a:lnTo>
                  <a:lnTo>
                    <a:pt x="38366" y="182930"/>
                  </a:lnTo>
                  <a:lnTo>
                    <a:pt x="17653" y="221119"/>
                  </a:lnTo>
                  <a:lnTo>
                    <a:pt x="4559" y="263309"/>
                  </a:lnTo>
                  <a:lnTo>
                    <a:pt x="0" y="308610"/>
                  </a:lnTo>
                  <a:lnTo>
                    <a:pt x="4559" y="353923"/>
                  </a:lnTo>
                  <a:lnTo>
                    <a:pt x="17653" y="396113"/>
                  </a:lnTo>
                  <a:lnTo>
                    <a:pt x="38366" y="434301"/>
                  </a:lnTo>
                  <a:lnTo>
                    <a:pt x="65811" y="467563"/>
                  </a:lnTo>
                  <a:lnTo>
                    <a:pt x="99072" y="495020"/>
                  </a:lnTo>
                  <a:lnTo>
                    <a:pt x="137261" y="515734"/>
                  </a:lnTo>
                  <a:lnTo>
                    <a:pt x="179463" y="528840"/>
                  </a:lnTo>
                  <a:lnTo>
                    <a:pt x="224790" y="533400"/>
                  </a:lnTo>
                  <a:lnTo>
                    <a:pt x="270103" y="528840"/>
                  </a:lnTo>
                  <a:lnTo>
                    <a:pt x="312305" y="515734"/>
                  </a:lnTo>
                  <a:lnTo>
                    <a:pt x="350494" y="495020"/>
                  </a:lnTo>
                  <a:lnTo>
                    <a:pt x="383755" y="467563"/>
                  </a:lnTo>
                  <a:lnTo>
                    <a:pt x="411200" y="434301"/>
                  </a:lnTo>
                  <a:lnTo>
                    <a:pt x="431914" y="396113"/>
                  </a:lnTo>
                  <a:lnTo>
                    <a:pt x="445008" y="353923"/>
                  </a:lnTo>
                  <a:lnTo>
                    <a:pt x="449580" y="308610"/>
                  </a:lnTo>
                  <a:close/>
                </a:path>
                <a:path w="1620520" h="533400">
                  <a:moveTo>
                    <a:pt x="1620012" y="224790"/>
                  </a:moveTo>
                  <a:lnTo>
                    <a:pt x="1615440" y="179489"/>
                  </a:lnTo>
                  <a:lnTo>
                    <a:pt x="1602346" y="137299"/>
                  </a:lnTo>
                  <a:lnTo>
                    <a:pt x="1581632" y="99110"/>
                  </a:lnTo>
                  <a:lnTo>
                    <a:pt x="1554187" y="65849"/>
                  </a:lnTo>
                  <a:lnTo>
                    <a:pt x="1520926" y="38392"/>
                  </a:lnTo>
                  <a:lnTo>
                    <a:pt x="1482737" y="17678"/>
                  </a:lnTo>
                  <a:lnTo>
                    <a:pt x="1440535" y="4572"/>
                  </a:lnTo>
                  <a:lnTo>
                    <a:pt x="1395222" y="0"/>
                  </a:lnTo>
                  <a:lnTo>
                    <a:pt x="1349895" y="4572"/>
                  </a:lnTo>
                  <a:lnTo>
                    <a:pt x="1307693" y="17678"/>
                  </a:lnTo>
                  <a:lnTo>
                    <a:pt x="1269504" y="38392"/>
                  </a:lnTo>
                  <a:lnTo>
                    <a:pt x="1236243" y="65849"/>
                  </a:lnTo>
                  <a:lnTo>
                    <a:pt x="1208798" y="99110"/>
                  </a:lnTo>
                  <a:lnTo>
                    <a:pt x="1188085" y="137299"/>
                  </a:lnTo>
                  <a:lnTo>
                    <a:pt x="1174991" y="179489"/>
                  </a:lnTo>
                  <a:lnTo>
                    <a:pt x="1170432" y="224790"/>
                  </a:lnTo>
                  <a:lnTo>
                    <a:pt x="1174991" y="270103"/>
                  </a:lnTo>
                  <a:lnTo>
                    <a:pt x="1188085" y="312293"/>
                  </a:lnTo>
                  <a:lnTo>
                    <a:pt x="1208798" y="350481"/>
                  </a:lnTo>
                  <a:lnTo>
                    <a:pt x="1236243" y="383743"/>
                  </a:lnTo>
                  <a:lnTo>
                    <a:pt x="1269504" y="411200"/>
                  </a:lnTo>
                  <a:lnTo>
                    <a:pt x="1307693" y="431914"/>
                  </a:lnTo>
                  <a:lnTo>
                    <a:pt x="1349895" y="445020"/>
                  </a:lnTo>
                  <a:lnTo>
                    <a:pt x="1395222" y="449580"/>
                  </a:lnTo>
                  <a:lnTo>
                    <a:pt x="1440535" y="445020"/>
                  </a:lnTo>
                  <a:lnTo>
                    <a:pt x="1482737" y="431914"/>
                  </a:lnTo>
                  <a:lnTo>
                    <a:pt x="1520926" y="411200"/>
                  </a:lnTo>
                  <a:lnTo>
                    <a:pt x="1554187" y="383743"/>
                  </a:lnTo>
                  <a:lnTo>
                    <a:pt x="1581632" y="350481"/>
                  </a:lnTo>
                  <a:lnTo>
                    <a:pt x="1602346" y="312293"/>
                  </a:lnTo>
                  <a:lnTo>
                    <a:pt x="1615440" y="270103"/>
                  </a:lnTo>
                  <a:lnTo>
                    <a:pt x="1620012" y="2247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6" name="object 26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496556" y="5113020"/>
              <a:ext cx="2360676" cy="601980"/>
            </a:xfrm>
            <a:prstGeom prst="rect">
              <a:avLst/>
            </a:prstGeom>
          </p:spPr>
        </p:pic>
        <p:sp>
          <p:nvSpPr>
            <p:cNvPr id="267" name="object 267"/>
            <p:cNvSpPr/>
            <p:nvPr/>
          </p:nvSpPr>
          <p:spPr>
            <a:xfrm>
              <a:off x="9921240" y="6320027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09" h="449579">
                  <a:moveTo>
                    <a:pt x="224027" y="0"/>
                  </a:moveTo>
                  <a:lnTo>
                    <a:pt x="178886" y="4567"/>
                  </a:lnTo>
                  <a:lnTo>
                    <a:pt x="136838" y="17665"/>
                  </a:lnTo>
                  <a:lnTo>
                    <a:pt x="98784" y="38392"/>
                  </a:lnTo>
                  <a:lnTo>
                    <a:pt x="65627" y="65841"/>
                  </a:lnTo>
                  <a:lnTo>
                    <a:pt x="38268" y="99110"/>
                  </a:lnTo>
                  <a:lnTo>
                    <a:pt x="17609" y="137293"/>
                  </a:lnTo>
                  <a:lnTo>
                    <a:pt x="4552" y="179488"/>
                  </a:lnTo>
                  <a:lnTo>
                    <a:pt x="0" y="224790"/>
                  </a:lnTo>
                  <a:lnTo>
                    <a:pt x="4552" y="270091"/>
                  </a:lnTo>
                  <a:lnTo>
                    <a:pt x="17609" y="312286"/>
                  </a:lnTo>
                  <a:lnTo>
                    <a:pt x="38268" y="350469"/>
                  </a:lnTo>
                  <a:lnTo>
                    <a:pt x="65627" y="383738"/>
                  </a:lnTo>
                  <a:lnTo>
                    <a:pt x="98784" y="411187"/>
                  </a:lnTo>
                  <a:lnTo>
                    <a:pt x="136838" y="431914"/>
                  </a:lnTo>
                  <a:lnTo>
                    <a:pt x="178886" y="445012"/>
                  </a:lnTo>
                  <a:lnTo>
                    <a:pt x="224027" y="449580"/>
                  </a:lnTo>
                  <a:lnTo>
                    <a:pt x="269169" y="445012"/>
                  </a:lnTo>
                  <a:lnTo>
                    <a:pt x="311217" y="431914"/>
                  </a:lnTo>
                  <a:lnTo>
                    <a:pt x="349271" y="411187"/>
                  </a:lnTo>
                  <a:lnTo>
                    <a:pt x="382428" y="383738"/>
                  </a:lnTo>
                  <a:lnTo>
                    <a:pt x="409787" y="350469"/>
                  </a:lnTo>
                  <a:lnTo>
                    <a:pt x="430446" y="312286"/>
                  </a:lnTo>
                  <a:lnTo>
                    <a:pt x="443503" y="270091"/>
                  </a:lnTo>
                  <a:lnTo>
                    <a:pt x="448055" y="224790"/>
                  </a:lnTo>
                  <a:lnTo>
                    <a:pt x="443503" y="179488"/>
                  </a:lnTo>
                  <a:lnTo>
                    <a:pt x="430446" y="137293"/>
                  </a:lnTo>
                  <a:lnTo>
                    <a:pt x="409787" y="99110"/>
                  </a:lnTo>
                  <a:lnTo>
                    <a:pt x="382428" y="65841"/>
                  </a:lnTo>
                  <a:lnTo>
                    <a:pt x="349271" y="38392"/>
                  </a:lnTo>
                  <a:lnTo>
                    <a:pt x="311217" y="17665"/>
                  </a:lnTo>
                  <a:lnTo>
                    <a:pt x="269169" y="4567"/>
                  </a:lnTo>
                  <a:lnTo>
                    <a:pt x="2240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9921240" y="6320027"/>
              <a:ext cx="448309" cy="449580"/>
            </a:xfrm>
            <a:custGeom>
              <a:avLst/>
              <a:gdLst/>
              <a:ahLst/>
              <a:cxnLst/>
              <a:rect l="l" t="t" r="r" b="b"/>
              <a:pathLst>
                <a:path w="448309" h="449579">
                  <a:moveTo>
                    <a:pt x="448055" y="224790"/>
                  </a:moveTo>
                  <a:lnTo>
                    <a:pt x="443503" y="179488"/>
                  </a:lnTo>
                  <a:lnTo>
                    <a:pt x="430446" y="137293"/>
                  </a:lnTo>
                  <a:lnTo>
                    <a:pt x="409787" y="99110"/>
                  </a:lnTo>
                  <a:lnTo>
                    <a:pt x="382428" y="65841"/>
                  </a:lnTo>
                  <a:lnTo>
                    <a:pt x="349271" y="38392"/>
                  </a:lnTo>
                  <a:lnTo>
                    <a:pt x="311217" y="17665"/>
                  </a:lnTo>
                  <a:lnTo>
                    <a:pt x="269169" y="4567"/>
                  </a:lnTo>
                  <a:lnTo>
                    <a:pt x="224027" y="0"/>
                  </a:lnTo>
                  <a:lnTo>
                    <a:pt x="178886" y="4567"/>
                  </a:lnTo>
                  <a:lnTo>
                    <a:pt x="136838" y="17665"/>
                  </a:lnTo>
                  <a:lnTo>
                    <a:pt x="98784" y="38392"/>
                  </a:lnTo>
                  <a:lnTo>
                    <a:pt x="65627" y="65841"/>
                  </a:lnTo>
                  <a:lnTo>
                    <a:pt x="38268" y="99110"/>
                  </a:lnTo>
                  <a:lnTo>
                    <a:pt x="17609" y="137293"/>
                  </a:lnTo>
                  <a:lnTo>
                    <a:pt x="4552" y="179488"/>
                  </a:lnTo>
                  <a:lnTo>
                    <a:pt x="0" y="224790"/>
                  </a:lnTo>
                  <a:lnTo>
                    <a:pt x="4552" y="270091"/>
                  </a:lnTo>
                  <a:lnTo>
                    <a:pt x="17609" y="312286"/>
                  </a:lnTo>
                  <a:lnTo>
                    <a:pt x="38268" y="350469"/>
                  </a:lnTo>
                  <a:lnTo>
                    <a:pt x="65627" y="383738"/>
                  </a:lnTo>
                  <a:lnTo>
                    <a:pt x="98784" y="411187"/>
                  </a:lnTo>
                  <a:lnTo>
                    <a:pt x="136838" y="431914"/>
                  </a:lnTo>
                  <a:lnTo>
                    <a:pt x="178886" y="445012"/>
                  </a:lnTo>
                  <a:lnTo>
                    <a:pt x="224027" y="449580"/>
                  </a:lnTo>
                  <a:lnTo>
                    <a:pt x="269169" y="445012"/>
                  </a:lnTo>
                  <a:lnTo>
                    <a:pt x="311217" y="431914"/>
                  </a:lnTo>
                  <a:lnTo>
                    <a:pt x="349271" y="411187"/>
                  </a:lnTo>
                  <a:lnTo>
                    <a:pt x="382428" y="383738"/>
                  </a:lnTo>
                  <a:lnTo>
                    <a:pt x="409787" y="350469"/>
                  </a:lnTo>
                  <a:lnTo>
                    <a:pt x="430446" y="312286"/>
                  </a:lnTo>
                  <a:lnTo>
                    <a:pt x="443503" y="270091"/>
                  </a:lnTo>
                  <a:lnTo>
                    <a:pt x="448055" y="22479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9" name="object 26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994392" y="6396227"/>
              <a:ext cx="304800" cy="306323"/>
            </a:xfrm>
            <a:prstGeom prst="rect">
              <a:avLst/>
            </a:prstGeom>
          </p:spPr>
        </p:pic>
        <p:sp>
          <p:nvSpPr>
            <p:cNvPr id="270" name="object 270"/>
            <p:cNvSpPr/>
            <p:nvPr/>
          </p:nvSpPr>
          <p:spPr>
            <a:xfrm>
              <a:off x="11664695" y="6297168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224789" y="0"/>
                  </a:moveTo>
                  <a:lnTo>
                    <a:pt x="179470" y="4567"/>
                  </a:lnTo>
                  <a:lnTo>
                    <a:pt x="137267" y="17665"/>
                  </a:lnTo>
                  <a:lnTo>
                    <a:pt x="99082" y="38392"/>
                  </a:lnTo>
                  <a:lnTo>
                    <a:pt x="65817" y="65841"/>
                  </a:lnTo>
                  <a:lnTo>
                    <a:pt x="38375" y="99110"/>
                  </a:lnTo>
                  <a:lnTo>
                    <a:pt x="17656" y="137293"/>
                  </a:lnTo>
                  <a:lnTo>
                    <a:pt x="4564" y="179488"/>
                  </a:lnTo>
                  <a:lnTo>
                    <a:pt x="0" y="224789"/>
                  </a:lnTo>
                  <a:lnTo>
                    <a:pt x="4564" y="270091"/>
                  </a:lnTo>
                  <a:lnTo>
                    <a:pt x="17656" y="312286"/>
                  </a:lnTo>
                  <a:lnTo>
                    <a:pt x="38375" y="350469"/>
                  </a:lnTo>
                  <a:lnTo>
                    <a:pt x="65817" y="383738"/>
                  </a:lnTo>
                  <a:lnTo>
                    <a:pt x="99082" y="411187"/>
                  </a:lnTo>
                  <a:lnTo>
                    <a:pt x="137267" y="431914"/>
                  </a:lnTo>
                  <a:lnTo>
                    <a:pt x="179470" y="445012"/>
                  </a:lnTo>
                  <a:lnTo>
                    <a:pt x="224789" y="449579"/>
                  </a:lnTo>
                  <a:lnTo>
                    <a:pt x="270109" y="445012"/>
                  </a:lnTo>
                  <a:lnTo>
                    <a:pt x="312312" y="431914"/>
                  </a:lnTo>
                  <a:lnTo>
                    <a:pt x="350497" y="411187"/>
                  </a:lnTo>
                  <a:lnTo>
                    <a:pt x="383762" y="383738"/>
                  </a:lnTo>
                  <a:lnTo>
                    <a:pt x="411204" y="350469"/>
                  </a:lnTo>
                  <a:lnTo>
                    <a:pt x="431923" y="312286"/>
                  </a:lnTo>
                  <a:lnTo>
                    <a:pt x="445015" y="270091"/>
                  </a:lnTo>
                  <a:lnTo>
                    <a:pt x="449579" y="224789"/>
                  </a:lnTo>
                  <a:lnTo>
                    <a:pt x="445015" y="179488"/>
                  </a:lnTo>
                  <a:lnTo>
                    <a:pt x="431923" y="137293"/>
                  </a:lnTo>
                  <a:lnTo>
                    <a:pt x="411204" y="99110"/>
                  </a:lnTo>
                  <a:lnTo>
                    <a:pt x="383762" y="65841"/>
                  </a:lnTo>
                  <a:lnTo>
                    <a:pt x="350497" y="38392"/>
                  </a:lnTo>
                  <a:lnTo>
                    <a:pt x="312312" y="17665"/>
                  </a:lnTo>
                  <a:lnTo>
                    <a:pt x="270109" y="4567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11664695" y="6297168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449579" y="224789"/>
                  </a:moveTo>
                  <a:lnTo>
                    <a:pt x="445015" y="179488"/>
                  </a:lnTo>
                  <a:lnTo>
                    <a:pt x="431923" y="137293"/>
                  </a:lnTo>
                  <a:lnTo>
                    <a:pt x="411204" y="99110"/>
                  </a:lnTo>
                  <a:lnTo>
                    <a:pt x="383762" y="65841"/>
                  </a:lnTo>
                  <a:lnTo>
                    <a:pt x="350497" y="38392"/>
                  </a:lnTo>
                  <a:lnTo>
                    <a:pt x="312312" y="17665"/>
                  </a:lnTo>
                  <a:lnTo>
                    <a:pt x="270109" y="4567"/>
                  </a:lnTo>
                  <a:lnTo>
                    <a:pt x="224789" y="0"/>
                  </a:lnTo>
                  <a:lnTo>
                    <a:pt x="179470" y="4567"/>
                  </a:lnTo>
                  <a:lnTo>
                    <a:pt x="137267" y="17665"/>
                  </a:lnTo>
                  <a:lnTo>
                    <a:pt x="99082" y="38392"/>
                  </a:lnTo>
                  <a:lnTo>
                    <a:pt x="65817" y="65841"/>
                  </a:lnTo>
                  <a:lnTo>
                    <a:pt x="38375" y="99110"/>
                  </a:lnTo>
                  <a:lnTo>
                    <a:pt x="17656" y="137293"/>
                  </a:lnTo>
                  <a:lnTo>
                    <a:pt x="4564" y="179488"/>
                  </a:lnTo>
                  <a:lnTo>
                    <a:pt x="0" y="224789"/>
                  </a:lnTo>
                  <a:lnTo>
                    <a:pt x="4564" y="270091"/>
                  </a:lnTo>
                  <a:lnTo>
                    <a:pt x="17656" y="312286"/>
                  </a:lnTo>
                  <a:lnTo>
                    <a:pt x="38375" y="350469"/>
                  </a:lnTo>
                  <a:lnTo>
                    <a:pt x="65817" y="383738"/>
                  </a:lnTo>
                  <a:lnTo>
                    <a:pt x="99082" y="411187"/>
                  </a:lnTo>
                  <a:lnTo>
                    <a:pt x="137267" y="431914"/>
                  </a:lnTo>
                  <a:lnTo>
                    <a:pt x="179470" y="445012"/>
                  </a:lnTo>
                  <a:lnTo>
                    <a:pt x="224789" y="449579"/>
                  </a:lnTo>
                  <a:lnTo>
                    <a:pt x="270109" y="445012"/>
                  </a:lnTo>
                  <a:lnTo>
                    <a:pt x="312312" y="431914"/>
                  </a:lnTo>
                  <a:lnTo>
                    <a:pt x="350497" y="411187"/>
                  </a:lnTo>
                  <a:lnTo>
                    <a:pt x="383762" y="383738"/>
                  </a:lnTo>
                  <a:lnTo>
                    <a:pt x="411204" y="350469"/>
                  </a:lnTo>
                  <a:lnTo>
                    <a:pt x="431923" y="312286"/>
                  </a:lnTo>
                  <a:lnTo>
                    <a:pt x="445015" y="270091"/>
                  </a:lnTo>
                  <a:lnTo>
                    <a:pt x="449579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2" name="object 27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702795" y="6367270"/>
              <a:ext cx="373379" cy="380998"/>
            </a:xfrm>
            <a:prstGeom prst="rect">
              <a:avLst/>
            </a:prstGeom>
          </p:spPr>
        </p:pic>
        <p:sp>
          <p:nvSpPr>
            <p:cNvPr id="273" name="object 273"/>
            <p:cNvSpPr/>
            <p:nvPr/>
          </p:nvSpPr>
          <p:spPr>
            <a:xfrm>
              <a:off x="10485120" y="6312408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224789" y="0"/>
                  </a:moveTo>
                  <a:lnTo>
                    <a:pt x="179470" y="4567"/>
                  </a:lnTo>
                  <a:lnTo>
                    <a:pt x="137267" y="17665"/>
                  </a:lnTo>
                  <a:lnTo>
                    <a:pt x="99082" y="38392"/>
                  </a:lnTo>
                  <a:lnTo>
                    <a:pt x="65817" y="65841"/>
                  </a:lnTo>
                  <a:lnTo>
                    <a:pt x="38375" y="99110"/>
                  </a:lnTo>
                  <a:lnTo>
                    <a:pt x="17656" y="137293"/>
                  </a:lnTo>
                  <a:lnTo>
                    <a:pt x="4564" y="179488"/>
                  </a:lnTo>
                  <a:lnTo>
                    <a:pt x="0" y="224789"/>
                  </a:lnTo>
                  <a:lnTo>
                    <a:pt x="4564" y="270091"/>
                  </a:lnTo>
                  <a:lnTo>
                    <a:pt x="17656" y="312286"/>
                  </a:lnTo>
                  <a:lnTo>
                    <a:pt x="38375" y="350469"/>
                  </a:lnTo>
                  <a:lnTo>
                    <a:pt x="65817" y="383738"/>
                  </a:lnTo>
                  <a:lnTo>
                    <a:pt x="99082" y="411187"/>
                  </a:lnTo>
                  <a:lnTo>
                    <a:pt x="137267" y="431914"/>
                  </a:lnTo>
                  <a:lnTo>
                    <a:pt x="179470" y="445012"/>
                  </a:lnTo>
                  <a:lnTo>
                    <a:pt x="224789" y="449579"/>
                  </a:lnTo>
                  <a:lnTo>
                    <a:pt x="270109" y="445012"/>
                  </a:lnTo>
                  <a:lnTo>
                    <a:pt x="312312" y="431914"/>
                  </a:lnTo>
                  <a:lnTo>
                    <a:pt x="350497" y="411187"/>
                  </a:lnTo>
                  <a:lnTo>
                    <a:pt x="383762" y="383738"/>
                  </a:lnTo>
                  <a:lnTo>
                    <a:pt x="411204" y="350469"/>
                  </a:lnTo>
                  <a:lnTo>
                    <a:pt x="431923" y="312286"/>
                  </a:lnTo>
                  <a:lnTo>
                    <a:pt x="445015" y="270091"/>
                  </a:lnTo>
                  <a:lnTo>
                    <a:pt x="449579" y="224789"/>
                  </a:lnTo>
                  <a:lnTo>
                    <a:pt x="445015" y="179488"/>
                  </a:lnTo>
                  <a:lnTo>
                    <a:pt x="431923" y="137293"/>
                  </a:lnTo>
                  <a:lnTo>
                    <a:pt x="411204" y="99110"/>
                  </a:lnTo>
                  <a:lnTo>
                    <a:pt x="383762" y="65841"/>
                  </a:lnTo>
                  <a:lnTo>
                    <a:pt x="350497" y="38392"/>
                  </a:lnTo>
                  <a:lnTo>
                    <a:pt x="312312" y="17665"/>
                  </a:lnTo>
                  <a:lnTo>
                    <a:pt x="270109" y="4567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10485120" y="6312408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79" h="449579">
                  <a:moveTo>
                    <a:pt x="449579" y="224789"/>
                  </a:moveTo>
                  <a:lnTo>
                    <a:pt x="445015" y="179488"/>
                  </a:lnTo>
                  <a:lnTo>
                    <a:pt x="431923" y="137293"/>
                  </a:lnTo>
                  <a:lnTo>
                    <a:pt x="411204" y="99110"/>
                  </a:lnTo>
                  <a:lnTo>
                    <a:pt x="383762" y="65841"/>
                  </a:lnTo>
                  <a:lnTo>
                    <a:pt x="350497" y="38392"/>
                  </a:lnTo>
                  <a:lnTo>
                    <a:pt x="312312" y="17665"/>
                  </a:lnTo>
                  <a:lnTo>
                    <a:pt x="270109" y="4567"/>
                  </a:lnTo>
                  <a:lnTo>
                    <a:pt x="224789" y="0"/>
                  </a:lnTo>
                  <a:lnTo>
                    <a:pt x="179470" y="4567"/>
                  </a:lnTo>
                  <a:lnTo>
                    <a:pt x="137267" y="17665"/>
                  </a:lnTo>
                  <a:lnTo>
                    <a:pt x="99082" y="38392"/>
                  </a:lnTo>
                  <a:lnTo>
                    <a:pt x="65817" y="65841"/>
                  </a:lnTo>
                  <a:lnTo>
                    <a:pt x="38375" y="99110"/>
                  </a:lnTo>
                  <a:lnTo>
                    <a:pt x="17656" y="137293"/>
                  </a:lnTo>
                  <a:lnTo>
                    <a:pt x="4564" y="179488"/>
                  </a:lnTo>
                  <a:lnTo>
                    <a:pt x="0" y="224789"/>
                  </a:lnTo>
                  <a:lnTo>
                    <a:pt x="4564" y="270091"/>
                  </a:lnTo>
                  <a:lnTo>
                    <a:pt x="17656" y="312286"/>
                  </a:lnTo>
                  <a:lnTo>
                    <a:pt x="38375" y="350469"/>
                  </a:lnTo>
                  <a:lnTo>
                    <a:pt x="65817" y="383738"/>
                  </a:lnTo>
                  <a:lnTo>
                    <a:pt x="99082" y="411187"/>
                  </a:lnTo>
                  <a:lnTo>
                    <a:pt x="137267" y="431914"/>
                  </a:lnTo>
                  <a:lnTo>
                    <a:pt x="179470" y="445012"/>
                  </a:lnTo>
                  <a:lnTo>
                    <a:pt x="224789" y="449579"/>
                  </a:lnTo>
                  <a:lnTo>
                    <a:pt x="270109" y="445012"/>
                  </a:lnTo>
                  <a:lnTo>
                    <a:pt x="312312" y="431914"/>
                  </a:lnTo>
                  <a:lnTo>
                    <a:pt x="350497" y="411187"/>
                  </a:lnTo>
                  <a:lnTo>
                    <a:pt x="383762" y="383738"/>
                  </a:lnTo>
                  <a:lnTo>
                    <a:pt x="411204" y="350469"/>
                  </a:lnTo>
                  <a:lnTo>
                    <a:pt x="431923" y="312286"/>
                  </a:lnTo>
                  <a:lnTo>
                    <a:pt x="445015" y="270091"/>
                  </a:lnTo>
                  <a:lnTo>
                    <a:pt x="449579" y="22478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5" name="object 27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524744" y="6382510"/>
              <a:ext cx="371855" cy="3809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047"/>
              <a:ext cx="12191999" cy="68549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1999" cy="6857995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01854" y="1782826"/>
            <a:ext cx="4031615" cy="4972050"/>
            <a:chOff x="101854" y="1782826"/>
            <a:chExt cx="4031615" cy="4972050"/>
          </a:xfrm>
        </p:grpSpPr>
        <p:sp>
          <p:nvSpPr>
            <p:cNvPr id="6" name="object 6"/>
            <p:cNvSpPr/>
            <p:nvPr/>
          </p:nvSpPr>
          <p:spPr>
            <a:xfrm>
              <a:off x="108204" y="1789176"/>
              <a:ext cx="4018915" cy="4959350"/>
            </a:xfrm>
            <a:custGeom>
              <a:avLst/>
              <a:gdLst/>
              <a:ahLst/>
              <a:cxnLst/>
              <a:rect l="l" t="t" r="r" b="b"/>
              <a:pathLst>
                <a:path w="4018915" h="4959350">
                  <a:moveTo>
                    <a:pt x="3935984" y="0"/>
                  </a:moveTo>
                  <a:lnTo>
                    <a:pt x="82791" y="0"/>
                  </a:lnTo>
                  <a:lnTo>
                    <a:pt x="50567" y="6508"/>
                  </a:lnTo>
                  <a:lnTo>
                    <a:pt x="24250" y="24257"/>
                  </a:lnTo>
                  <a:lnTo>
                    <a:pt x="6506" y="50577"/>
                  </a:lnTo>
                  <a:lnTo>
                    <a:pt x="0" y="82803"/>
                  </a:lnTo>
                  <a:lnTo>
                    <a:pt x="0" y="4876304"/>
                  </a:lnTo>
                  <a:lnTo>
                    <a:pt x="6506" y="4908528"/>
                  </a:lnTo>
                  <a:lnTo>
                    <a:pt x="24250" y="4934845"/>
                  </a:lnTo>
                  <a:lnTo>
                    <a:pt x="50567" y="4952589"/>
                  </a:lnTo>
                  <a:lnTo>
                    <a:pt x="82791" y="4959096"/>
                  </a:lnTo>
                  <a:lnTo>
                    <a:pt x="3935984" y="4959096"/>
                  </a:lnTo>
                  <a:lnTo>
                    <a:pt x="3968210" y="4952589"/>
                  </a:lnTo>
                  <a:lnTo>
                    <a:pt x="3994531" y="4934845"/>
                  </a:lnTo>
                  <a:lnTo>
                    <a:pt x="4012279" y="4908528"/>
                  </a:lnTo>
                  <a:lnTo>
                    <a:pt x="4018788" y="4876304"/>
                  </a:lnTo>
                  <a:lnTo>
                    <a:pt x="4018788" y="82803"/>
                  </a:lnTo>
                  <a:lnTo>
                    <a:pt x="4012279" y="50577"/>
                  </a:lnTo>
                  <a:lnTo>
                    <a:pt x="3994531" y="24256"/>
                  </a:lnTo>
                  <a:lnTo>
                    <a:pt x="3968210" y="6508"/>
                  </a:lnTo>
                  <a:lnTo>
                    <a:pt x="39359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8204" y="1789176"/>
              <a:ext cx="4018915" cy="4959350"/>
            </a:xfrm>
            <a:custGeom>
              <a:avLst/>
              <a:gdLst/>
              <a:ahLst/>
              <a:cxnLst/>
              <a:rect l="l" t="t" r="r" b="b"/>
              <a:pathLst>
                <a:path w="4018915" h="4959350">
                  <a:moveTo>
                    <a:pt x="0" y="82803"/>
                  </a:moveTo>
                  <a:lnTo>
                    <a:pt x="6506" y="50577"/>
                  </a:lnTo>
                  <a:lnTo>
                    <a:pt x="24250" y="24257"/>
                  </a:lnTo>
                  <a:lnTo>
                    <a:pt x="50567" y="6508"/>
                  </a:lnTo>
                  <a:lnTo>
                    <a:pt x="82791" y="0"/>
                  </a:lnTo>
                  <a:lnTo>
                    <a:pt x="3935984" y="0"/>
                  </a:lnTo>
                  <a:lnTo>
                    <a:pt x="3968210" y="6508"/>
                  </a:lnTo>
                  <a:lnTo>
                    <a:pt x="3994531" y="24256"/>
                  </a:lnTo>
                  <a:lnTo>
                    <a:pt x="4012279" y="50577"/>
                  </a:lnTo>
                  <a:lnTo>
                    <a:pt x="4018788" y="82803"/>
                  </a:lnTo>
                  <a:lnTo>
                    <a:pt x="4018788" y="4876304"/>
                  </a:lnTo>
                  <a:lnTo>
                    <a:pt x="4012279" y="4908528"/>
                  </a:lnTo>
                  <a:lnTo>
                    <a:pt x="3994531" y="4934845"/>
                  </a:lnTo>
                  <a:lnTo>
                    <a:pt x="3968210" y="4952589"/>
                  </a:lnTo>
                  <a:lnTo>
                    <a:pt x="3935984" y="4959096"/>
                  </a:lnTo>
                  <a:lnTo>
                    <a:pt x="82791" y="4959096"/>
                  </a:lnTo>
                  <a:lnTo>
                    <a:pt x="50567" y="4952589"/>
                  </a:lnTo>
                  <a:lnTo>
                    <a:pt x="24250" y="4934845"/>
                  </a:lnTo>
                  <a:lnTo>
                    <a:pt x="6506" y="4908528"/>
                  </a:lnTo>
                  <a:lnTo>
                    <a:pt x="0" y="4876304"/>
                  </a:lnTo>
                  <a:lnTo>
                    <a:pt x="0" y="8280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256" y="1837956"/>
              <a:ext cx="324611" cy="32599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38468" y="1833118"/>
              <a:ext cx="334645" cy="335915"/>
            </a:xfrm>
            <a:custGeom>
              <a:avLst/>
              <a:gdLst/>
              <a:ahLst/>
              <a:cxnLst/>
              <a:rect l="l" t="t" r="r" b="b"/>
              <a:pathLst>
                <a:path w="334645" h="335914">
                  <a:moveTo>
                    <a:pt x="167106" y="0"/>
                  </a:moveTo>
                  <a:lnTo>
                    <a:pt x="232079" y="13081"/>
                  </a:lnTo>
                  <a:lnTo>
                    <a:pt x="285203" y="49022"/>
                  </a:lnTo>
                  <a:lnTo>
                    <a:pt x="321144" y="102616"/>
                  </a:lnTo>
                  <a:lnTo>
                    <a:pt x="334213" y="167894"/>
                  </a:lnTo>
                  <a:lnTo>
                    <a:pt x="330949" y="201803"/>
                  </a:lnTo>
                  <a:lnTo>
                    <a:pt x="305625" y="261874"/>
                  </a:lnTo>
                  <a:lnTo>
                    <a:pt x="260680" y="307213"/>
                  </a:lnTo>
                  <a:lnTo>
                    <a:pt x="200609" y="332613"/>
                  </a:lnTo>
                  <a:lnTo>
                    <a:pt x="167106" y="335788"/>
                  </a:lnTo>
                  <a:lnTo>
                    <a:pt x="133616" y="332613"/>
                  </a:lnTo>
                  <a:lnTo>
                    <a:pt x="73939" y="307213"/>
                  </a:lnTo>
                  <a:lnTo>
                    <a:pt x="28600" y="261874"/>
                  </a:lnTo>
                  <a:lnTo>
                    <a:pt x="3263" y="201803"/>
                  </a:lnTo>
                  <a:lnTo>
                    <a:pt x="0" y="167894"/>
                  </a:lnTo>
                  <a:lnTo>
                    <a:pt x="3263" y="134112"/>
                  </a:lnTo>
                  <a:lnTo>
                    <a:pt x="28600" y="74041"/>
                  </a:lnTo>
                  <a:lnTo>
                    <a:pt x="73939" y="28702"/>
                  </a:lnTo>
                  <a:lnTo>
                    <a:pt x="133616" y="3302"/>
                  </a:lnTo>
                  <a:lnTo>
                    <a:pt x="167106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96620" y="1819783"/>
            <a:ext cx="132397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Arial"/>
                <a:cs typeface="Arial"/>
              </a:rPr>
              <a:t>FreedonianTruthBombs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00" spc="-10" dirty="0">
                <a:solidFill>
                  <a:srgbClr val="7E7E7E"/>
                </a:solidFill>
                <a:latin typeface="Arial"/>
                <a:cs typeface="Arial"/>
              </a:rPr>
              <a:t>@pofnews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4800" y="3339084"/>
            <a:ext cx="3659124" cy="2464307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384149" y="2271141"/>
            <a:ext cx="237807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Write</a:t>
            </a:r>
            <a:r>
              <a:rPr sz="1000" spc="-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your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tweet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here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(280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character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limit)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92325" y="4931105"/>
            <a:ext cx="10852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Post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picture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here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3786" y="5920841"/>
            <a:ext cx="220979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20" dirty="0">
                <a:solidFill>
                  <a:srgbClr val="7E7E7E"/>
                </a:solidFill>
                <a:latin typeface="Arial"/>
                <a:cs typeface="Arial"/>
              </a:rPr>
              <a:t>Turn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96011" y="1775458"/>
            <a:ext cx="4057015" cy="4996180"/>
            <a:chOff x="96011" y="1775458"/>
            <a:chExt cx="4057015" cy="4996180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1940" y="6385559"/>
              <a:ext cx="3648455" cy="29260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011" y="1775458"/>
              <a:ext cx="4056888" cy="4995672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8022081" y="1782826"/>
            <a:ext cx="4041140" cy="4972050"/>
            <a:chOff x="8022081" y="1782826"/>
            <a:chExt cx="4041140" cy="4972050"/>
          </a:xfrm>
        </p:grpSpPr>
        <p:sp>
          <p:nvSpPr>
            <p:cNvPr id="19" name="object 19"/>
            <p:cNvSpPr/>
            <p:nvPr/>
          </p:nvSpPr>
          <p:spPr>
            <a:xfrm>
              <a:off x="8036051" y="1789176"/>
              <a:ext cx="4020820" cy="4959350"/>
            </a:xfrm>
            <a:custGeom>
              <a:avLst/>
              <a:gdLst/>
              <a:ahLst/>
              <a:cxnLst/>
              <a:rect l="l" t="t" r="r" b="b"/>
              <a:pathLst>
                <a:path w="4020820" h="4959350">
                  <a:moveTo>
                    <a:pt x="3937507" y="0"/>
                  </a:moveTo>
                  <a:lnTo>
                    <a:pt x="82803" y="0"/>
                  </a:lnTo>
                  <a:lnTo>
                    <a:pt x="50577" y="6508"/>
                  </a:lnTo>
                  <a:lnTo>
                    <a:pt x="24257" y="24257"/>
                  </a:lnTo>
                  <a:lnTo>
                    <a:pt x="6508" y="50577"/>
                  </a:lnTo>
                  <a:lnTo>
                    <a:pt x="0" y="82803"/>
                  </a:lnTo>
                  <a:lnTo>
                    <a:pt x="0" y="4876279"/>
                  </a:lnTo>
                  <a:lnTo>
                    <a:pt x="6508" y="4908512"/>
                  </a:lnTo>
                  <a:lnTo>
                    <a:pt x="24256" y="4934837"/>
                  </a:lnTo>
                  <a:lnTo>
                    <a:pt x="50577" y="4952587"/>
                  </a:lnTo>
                  <a:lnTo>
                    <a:pt x="82803" y="4959096"/>
                  </a:lnTo>
                  <a:lnTo>
                    <a:pt x="3937507" y="4959096"/>
                  </a:lnTo>
                  <a:lnTo>
                    <a:pt x="3969734" y="4952587"/>
                  </a:lnTo>
                  <a:lnTo>
                    <a:pt x="3996054" y="4934837"/>
                  </a:lnTo>
                  <a:lnTo>
                    <a:pt x="4013803" y="4908512"/>
                  </a:lnTo>
                  <a:lnTo>
                    <a:pt x="4020312" y="4876279"/>
                  </a:lnTo>
                  <a:lnTo>
                    <a:pt x="4020312" y="82803"/>
                  </a:lnTo>
                  <a:lnTo>
                    <a:pt x="4013803" y="50577"/>
                  </a:lnTo>
                  <a:lnTo>
                    <a:pt x="3996054" y="24256"/>
                  </a:lnTo>
                  <a:lnTo>
                    <a:pt x="3969734" y="6508"/>
                  </a:lnTo>
                  <a:lnTo>
                    <a:pt x="39375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036051" y="1789176"/>
              <a:ext cx="4020820" cy="4959350"/>
            </a:xfrm>
            <a:custGeom>
              <a:avLst/>
              <a:gdLst/>
              <a:ahLst/>
              <a:cxnLst/>
              <a:rect l="l" t="t" r="r" b="b"/>
              <a:pathLst>
                <a:path w="4020820" h="4959350">
                  <a:moveTo>
                    <a:pt x="0" y="82803"/>
                  </a:moveTo>
                  <a:lnTo>
                    <a:pt x="6508" y="50577"/>
                  </a:lnTo>
                  <a:lnTo>
                    <a:pt x="24257" y="24257"/>
                  </a:lnTo>
                  <a:lnTo>
                    <a:pt x="50577" y="6508"/>
                  </a:lnTo>
                  <a:lnTo>
                    <a:pt x="82803" y="0"/>
                  </a:lnTo>
                  <a:lnTo>
                    <a:pt x="3937507" y="0"/>
                  </a:lnTo>
                  <a:lnTo>
                    <a:pt x="3969734" y="6508"/>
                  </a:lnTo>
                  <a:lnTo>
                    <a:pt x="3996054" y="24256"/>
                  </a:lnTo>
                  <a:lnTo>
                    <a:pt x="4013803" y="50577"/>
                  </a:lnTo>
                  <a:lnTo>
                    <a:pt x="4020312" y="82803"/>
                  </a:lnTo>
                  <a:lnTo>
                    <a:pt x="4020312" y="4876279"/>
                  </a:lnTo>
                  <a:lnTo>
                    <a:pt x="4013803" y="4908512"/>
                  </a:lnTo>
                  <a:lnTo>
                    <a:pt x="3996054" y="4934837"/>
                  </a:lnTo>
                  <a:lnTo>
                    <a:pt x="3969734" y="4952587"/>
                  </a:lnTo>
                  <a:lnTo>
                    <a:pt x="3937507" y="4959096"/>
                  </a:lnTo>
                  <a:lnTo>
                    <a:pt x="82803" y="4959096"/>
                  </a:lnTo>
                  <a:lnTo>
                    <a:pt x="50577" y="4952587"/>
                  </a:lnTo>
                  <a:lnTo>
                    <a:pt x="24256" y="4934837"/>
                  </a:lnTo>
                  <a:lnTo>
                    <a:pt x="6508" y="4908512"/>
                  </a:lnTo>
                  <a:lnTo>
                    <a:pt x="0" y="4876279"/>
                  </a:lnTo>
                  <a:lnTo>
                    <a:pt x="0" y="8280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34171" y="3339084"/>
              <a:ext cx="3659124" cy="246430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09787" y="6385560"/>
              <a:ext cx="3649979" cy="29260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87867" y="1845564"/>
              <a:ext cx="327659" cy="32461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8083041" y="1840738"/>
              <a:ext cx="337820" cy="334645"/>
            </a:xfrm>
            <a:custGeom>
              <a:avLst/>
              <a:gdLst/>
              <a:ahLst/>
              <a:cxnLst/>
              <a:rect l="l" t="t" r="r" b="b"/>
              <a:pathLst>
                <a:path w="337820" h="334644">
                  <a:moveTo>
                    <a:pt x="168782" y="0"/>
                  </a:moveTo>
                  <a:lnTo>
                    <a:pt x="234441" y="13081"/>
                  </a:lnTo>
                  <a:lnTo>
                    <a:pt x="288035" y="49022"/>
                  </a:lnTo>
                  <a:lnTo>
                    <a:pt x="324357" y="102108"/>
                  </a:lnTo>
                  <a:lnTo>
                    <a:pt x="337438" y="167132"/>
                  </a:lnTo>
                  <a:lnTo>
                    <a:pt x="334136" y="200660"/>
                  </a:lnTo>
                  <a:lnTo>
                    <a:pt x="308355" y="260731"/>
                  </a:lnTo>
                  <a:lnTo>
                    <a:pt x="263143" y="305688"/>
                  </a:lnTo>
                  <a:lnTo>
                    <a:pt x="202564" y="330962"/>
                  </a:lnTo>
                  <a:lnTo>
                    <a:pt x="168782" y="334263"/>
                  </a:lnTo>
                  <a:lnTo>
                    <a:pt x="134874" y="330962"/>
                  </a:lnTo>
                  <a:lnTo>
                    <a:pt x="74422" y="305688"/>
                  </a:lnTo>
                  <a:lnTo>
                    <a:pt x="29082" y="260731"/>
                  </a:lnTo>
                  <a:lnTo>
                    <a:pt x="3301" y="200660"/>
                  </a:lnTo>
                  <a:lnTo>
                    <a:pt x="0" y="167132"/>
                  </a:lnTo>
                  <a:lnTo>
                    <a:pt x="3301" y="133603"/>
                  </a:lnTo>
                  <a:lnTo>
                    <a:pt x="29082" y="73913"/>
                  </a:lnTo>
                  <a:lnTo>
                    <a:pt x="74422" y="28575"/>
                  </a:lnTo>
                  <a:lnTo>
                    <a:pt x="134874" y="3301"/>
                  </a:lnTo>
                  <a:lnTo>
                    <a:pt x="168782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028431" y="1789176"/>
              <a:ext cx="4028440" cy="4959350"/>
            </a:xfrm>
            <a:custGeom>
              <a:avLst/>
              <a:gdLst/>
              <a:ahLst/>
              <a:cxnLst/>
              <a:rect l="l" t="t" r="r" b="b"/>
              <a:pathLst>
                <a:path w="4028440" h="4959350">
                  <a:moveTo>
                    <a:pt x="3945001" y="0"/>
                  </a:moveTo>
                  <a:lnTo>
                    <a:pt x="82931" y="0"/>
                  </a:lnTo>
                  <a:lnTo>
                    <a:pt x="50684" y="6528"/>
                  </a:lnTo>
                  <a:lnTo>
                    <a:pt x="24320" y="24320"/>
                  </a:lnTo>
                  <a:lnTo>
                    <a:pt x="6528" y="50684"/>
                  </a:lnTo>
                  <a:lnTo>
                    <a:pt x="0" y="82931"/>
                  </a:lnTo>
                  <a:lnTo>
                    <a:pt x="0" y="4876114"/>
                  </a:lnTo>
                  <a:lnTo>
                    <a:pt x="6528" y="4908416"/>
                  </a:lnTo>
                  <a:lnTo>
                    <a:pt x="24320" y="4934792"/>
                  </a:lnTo>
                  <a:lnTo>
                    <a:pt x="50684" y="4952575"/>
                  </a:lnTo>
                  <a:lnTo>
                    <a:pt x="82931" y="4959096"/>
                  </a:lnTo>
                  <a:lnTo>
                    <a:pt x="3945001" y="4959096"/>
                  </a:lnTo>
                  <a:lnTo>
                    <a:pt x="3977247" y="4952575"/>
                  </a:lnTo>
                  <a:lnTo>
                    <a:pt x="4003611" y="4934792"/>
                  </a:lnTo>
                  <a:lnTo>
                    <a:pt x="4021403" y="4908416"/>
                  </a:lnTo>
                  <a:lnTo>
                    <a:pt x="4027932" y="4876114"/>
                  </a:lnTo>
                  <a:lnTo>
                    <a:pt x="4027932" y="82931"/>
                  </a:lnTo>
                  <a:lnTo>
                    <a:pt x="4021403" y="50684"/>
                  </a:lnTo>
                  <a:lnTo>
                    <a:pt x="4003611" y="24320"/>
                  </a:lnTo>
                  <a:lnTo>
                    <a:pt x="3977247" y="6528"/>
                  </a:lnTo>
                  <a:lnTo>
                    <a:pt x="39450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028431" y="1789176"/>
              <a:ext cx="4028440" cy="4959350"/>
            </a:xfrm>
            <a:custGeom>
              <a:avLst/>
              <a:gdLst/>
              <a:ahLst/>
              <a:cxnLst/>
              <a:rect l="l" t="t" r="r" b="b"/>
              <a:pathLst>
                <a:path w="4028440" h="4959350">
                  <a:moveTo>
                    <a:pt x="0" y="82931"/>
                  </a:moveTo>
                  <a:lnTo>
                    <a:pt x="6528" y="50684"/>
                  </a:lnTo>
                  <a:lnTo>
                    <a:pt x="24320" y="24320"/>
                  </a:lnTo>
                  <a:lnTo>
                    <a:pt x="50684" y="6528"/>
                  </a:lnTo>
                  <a:lnTo>
                    <a:pt x="82931" y="0"/>
                  </a:lnTo>
                  <a:lnTo>
                    <a:pt x="3945001" y="0"/>
                  </a:lnTo>
                  <a:lnTo>
                    <a:pt x="3977247" y="6528"/>
                  </a:lnTo>
                  <a:lnTo>
                    <a:pt x="4003611" y="24320"/>
                  </a:lnTo>
                  <a:lnTo>
                    <a:pt x="4021403" y="50684"/>
                  </a:lnTo>
                  <a:lnTo>
                    <a:pt x="4027932" y="82931"/>
                  </a:lnTo>
                  <a:lnTo>
                    <a:pt x="4027932" y="4876114"/>
                  </a:lnTo>
                  <a:lnTo>
                    <a:pt x="4021403" y="4908416"/>
                  </a:lnTo>
                  <a:lnTo>
                    <a:pt x="4003611" y="4934792"/>
                  </a:lnTo>
                  <a:lnTo>
                    <a:pt x="3977247" y="4952575"/>
                  </a:lnTo>
                  <a:lnTo>
                    <a:pt x="3945001" y="4959096"/>
                  </a:lnTo>
                  <a:lnTo>
                    <a:pt x="82931" y="4959096"/>
                  </a:lnTo>
                  <a:lnTo>
                    <a:pt x="50684" y="4952575"/>
                  </a:lnTo>
                  <a:lnTo>
                    <a:pt x="24320" y="4934792"/>
                  </a:lnTo>
                  <a:lnTo>
                    <a:pt x="6528" y="4908416"/>
                  </a:lnTo>
                  <a:lnTo>
                    <a:pt x="0" y="4876114"/>
                  </a:lnTo>
                  <a:lnTo>
                    <a:pt x="0" y="82931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152806" y="91821"/>
            <a:ext cx="45459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135" dirty="0">
                <a:solidFill>
                  <a:srgbClr val="FFFFFF"/>
                </a:solidFill>
                <a:latin typeface="Century Gothic"/>
                <a:cs typeface="Century Gothic"/>
              </a:rPr>
              <a:t>INTERNATIONAL</a:t>
            </a:r>
            <a:r>
              <a:rPr sz="28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OPINION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228716" y="678052"/>
            <a:ext cx="1706880" cy="579120"/>
          </a:xfrm>
          <a:custGeom>
            <a:avLst/>
            <a:gdLst/>
            <a:ahLst/>
            <a:cxnLst/>
            <a:rect l="l" t="t" r="r" b="b"/>
            <a:pathLst>
              <a:path w="1706879" h="579119">
                <a:moveTo>
                  <a:pt x="1706880" y="0"/>
                </a:moveTo>
                <a:lnTo>
                  <a:pt x="0" y="0"/>
                </a:lnTo>
                <a:lnTo>
                  <a:pt x="0" y="579120"/>
                </a:lnTo>
                <a:lnTo>
                  <a:pt x="1706880" y="579120"/>
                </a:lnTo>
                <a:lnTo>
                  <a:pt x="170688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08038" y="678052"/>
            <a:ext cx="1707514" cy="579120"/>
          </a:xfrm>
          <a:prstGeom prst="rect">
            <a:avLst/>
          </a:prstGeom>
          <a:solidFill>
            <a:srgbClr val="1E81C6"/>
          </a:solidFill>
          <a:ln w="19050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60"/>
              </a:spcBef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BACKING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FREEDONIA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814957" y="678052"/>
            <a:ext cx="1706880" cy="579120"/>
          </a:xfrm>
          <a:prstGeom prst="rect">
            <a:avLst/>
          </a:prstGeom>
          <a:solidFill>
            <a:srgbClr val="66A9D9"/>
          </a:solidFill>
          <a:ln w="19050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300355">
              <a:lnSpc>
                <a:spcPct val="100000"/>
              </a:lnSpc>
              <a:spcBef>
                <a:spcPts val="260"/>
              </a:spcBef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SUPPORTING</a:t>
            </a:r>
            <a:endParaRPr sz="1600">
              <a:latin typeface="Calibri"/>
              <a:cs typeface="Calibri"/>
            </a:endParaRPr>
          </a:p>
          <a:p>
            <a:pPr marL="363855">
              <a:lnSpc>
                <a:spcPct val="100000"/>
              </a:lnSpc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FREEDONIA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521836" y="678052"/>
            <a:ext cx="1706880" cy="579120"/>
          </a:xfrm>
          <a:prstGeom prst="rect">
            <a:avLst/>
          </a:prstGeom>
          <a:solidFill>
            <a:srgbClr val="ADD1EB"/>
          </a:solidFill>
          <a:ln w="19050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271145">
              <a:lnSpc>
                <a:spcPct val="100000"/>
              </a:lnSpc>
              <a:spcBef>
                <a:spcPts val="260"/>
              </a:spcBef>
            </a:pPr>
            <a:r>
              <a:rPr sz="1600" b="1" i="1" spc="-10" dirty="0">
                <a:latin typeface="Calibri"/>
                <a:cs typeface="Calibri"/>
              </a:rPr>
              <a:t>SYMPATHETIC</a:t>
            </a:r>
            <a:endParaRPr sz="1600">
              <a:latin typeface="Calibri"/>
              <a:cs typeface="Calibri"/>
            </a:endParaRPr>
          </a:p>
          <a:p>
            <a:pPr marL="364490">
              <a:lnSpc>
                <a:spcPct val="100000"/>
              </a:lnSpc>
            </a:pPr>
            <a:r>
              <a:rPr sz="1600" b="1" i="1" spc="-10" dirty="0">
                <a:latin typeface="Calibri"/>
                <a:cs typeface="Calibri"/>
              </a:rPr>
              <a:t>FREEDONIA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228716" y="678052"/>
            <a:ext cx="1706880" cy="579120"/>
          </a:xfrm>
          <a:prstGeom prst="rect">
            <a:avLst/>
          </a:prstGeom>
          <a:ln w="19050">
            <a:solidFill>
              <a:srgbClr val="FFFFFF"/>
            </a:solidFill>
          </a:ln>
        </p:spPr>
        <p:txBody>
          <a:bodyPr vert="horz" wrap="square" lIns="0" tIns="154940" rIns="0" bIns="0" rtlCol="0">
            <a:spAutoFit/>
          </a:bodyPr>
          <a:lstStyle/>
          <a:p>
            <a:pPr marL="459105">
              <a:lnSpc>
                <a:spcPct val="100000"/>
              </a:lnSpc>
              <a:spcBef>
                <a:spcPts val="1220"/>
              </a:spcBef>
            </a:pPr>
            <a:r>
              <a:rPr sz="1600" b="1" i="1" spc="-10" dirty="0">
                <a:latin typeface="Calibri"/>
                <a:cs typeface="Calibri"/>
              </a:rPr>
              <a:t>NEUTRAL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935596" y="678052"/>
            <a:ext cx="1706880" cy="579120"/>
          </a:xfrm>
          <a:prstGeom prst="rect">
            <a:avLst/>
          </a:prstGeom>
          <a:solidFill>
            <a:srgbClr val="BCCEC0"/>
          </a:solidFill>
          <a:ln w="19050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271780">
              <a:lnSpc>
                <a:spcPct val="100000"/>
              </a:lnSpc>
              <a:spcBef>
                <a:spcPts val="260"/>
              </a:spcBef>
            </a:pPr>
            <a:r>
              <a:rPr sz="1600" b="1" i="1" spc="-10" dirty="0">
                <a:latin typeface="Calibri"/>
                <a:cs typeface="Calibri"/>
              </a:rPr>
              <a:t>SYMPATHETIC</a:t>
            </a:r>
            <a:endParaRPr sz="1600">
              <a:latin typeface="Calibri"/>
              <a:cs typeface="Calibri"/>
            </a:endParaRPr>
          </a:p>
          <a:p>
            <a:pPr marL="203200">
              <a:lnSpc>
                <a:spcPct val="100000"/>
              </a:lnSpc>
            </a:pPr>
            <a:r>
              <a:rPr sz="1600" b="1" i="1" spc="-10" dirty="0">
                <a:latin typeface="Calibri"/>
                <a:cs typeface="Calibri"/>
              </a:rPr>
              <a:t>AUTHORITANIA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642477" y="678052"/>
            <a:ext cx="1706880" cy="579120"/>
          </a:xfrm>
          <a:prstGeom prst="rect">
            <a:avLst/>
          </a:prstGeom>
          <a:solidFill>
            <a:srgbClr val="7B9D82"/>
          </a:solidFill>
          <a:ln w="19050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300990">
              <a:lnSpc>
                <a:spcPct val="100000"/>
              </a:lnSpc>
              <a:spcBef>
                <a:spcPts val="260"/>
              </a:spcBef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SUPPORTING</a:t>
            </a:r>
            <a:endParaRPr sz="1600">
              <a:latin typeface="Calibri"/>
              <a:cs typeface="Calibri"/>
            </a:endParaRPr>
          </a:p>
          <a:p>
            <a:pPr marL="203200">
              <a:lnSpc>
                <a:spcPct val="100000"/>
              </a:lnSpc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AUTHORITANIA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349356" y="678052"/>
            <a:ext cx="1706880" cy="579120"/>
          </a:xfrm>
          <a:prstGeom prst="rect">
            <a:avLst/>
          </a:prstGeom>
          <a:solidFill>
            <a:srgbClr val="396C43"/>
          </a:solidFill>
          <a:ln w="19050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60"/>
              </a:spcBef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BACKING</a:t>
            </a:r>
            <a:endParaRPr sz="160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AUTHORITANIA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5846254" y="539686"/>
            <a:ext cx="423545" cy="876300"/>
            <a:chOff x="5846254" y="539686"/>
            <a:chExt cx="423545" cy="876300"/>
          </a:xfrm>
        </p:grpSpPr>
        <p:sp>
          <p:nvSpPr>
            <p:cNvPr id="37" name="object 37"/>
            <p:cNvSpPr/>
            <p:nvPr/>
          </p:nvSpPr>
          <p:spPr>
            <a:xfrm>
              <a:off x="5860541" y="1114805"/>
              <a:ext cx="394970" cy="287020"/>
            </a:xfrm>
            <a:custGeom>
              <a:avLst/>
              <a:gdLst/>
              <a:ahLst/>
              <a:cxnLst/>
              <a:rect l="l" t="t" r="r" b="b"/>
              <a:pathLst>
                <a:path w="394970" h="287019">
                  <a:moveTo>
                    <a:pt x="197358" y="0"/>
                  </a:moveTo>
                  <a:lnTo>
                    <a:pt x="0" y="286512"/>
                  </a:lnTo>
                  <a:lnTo>
                    <a:pt x="394716" y="286512"/>
                  </a:lnTo>
                  <a:lnTo>
                    <a:pt x="1973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860541" y="1114805"/>
              <a:ext cx="394970" cy="287020"/>
            </a:xfrm>
            <a:custGeom>
              <a:avLst/>
              <a:gdLst/>
              <a:ahLst/>
              <a:cxnLst/>
              <a:rect l="l" t="t" r="r" b="b"/>
              <a:pathLst>
                <a:path w="394970" h="287019">
                  <a:moveTo>
                    <a:pt x="0" y="286512"/>
                  </a:moveTo>
                  <a:lnTo>
                    <a:pt x="197358" y="0"/>
                  </a:lnTo>
                  <a:lnTo>
                    <a:pt x="394716" y="286512"/>
                  </a:lnTo>
                  <a:lnTo>
                    <a:pt x="0" y="286512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860541" y="553973"/>
              <a:ext cx="394970" cy="287020"/>
            </a:xfrm>
            <a:custGeom>
              <a:avLst/>
              <a:gdLst/>
              <a:ahLst/>
              <a:cxnLst/>
              <a:rect l="l" t="t" r="r" b="b"/>
              <a:pathLst>
                <a:path w="394970" h="287019">
                  <a:moveTo>
                    <a:pt x="394716" y="0"/>
                  </a:moveTo>
                  <a:lnTo>
                    <a:pt x="0" y="0"/>
                  </a:lnTo>
                  <a:lnTo>
                    <a:pt x="197358" y="286512"/>
                  </a:lnTo>
                  <a:lnTo>
                    <a:pt x="3947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860541" y="553973"/>
              <a:ext cx="394970" cy="287020"/>
            </a:xfrm>
            <a:custGeom>
              <a:avLst/>
              <a:gdLst/>
              <a:ahLst/>
              <a:cxnLst/>
              <a:rect l="l" t="t" r="r" b="b"/>
              <a:pathLst>
                <a:path w="394970" h="287019">
                  <a:moveTo>
                    <a:pt x="394716" y="0"/>
                  </a:moveTo>
                  <a:lnTo>
                    <a:pt x="197358" y="286512"/>
                  </a:lnTo>
                  <a:lnTo>
                    <a:pt x="0" y="0"/>
                  </a:lnTo>
                  <a:lnTo>
                    <a:pt x="394716" y="0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" name="object 41"/>
          <p:cNvGrpSpPr/>
          <p:nvPr/>
        </p:nvGrpSpPr>
        <p:grpSpPr>
          <a:xfrm>
            <a:off x="4424171" y="1789176"/>
            <a:ext cx="3336290" cy="2560320"/>
            <a:chOff x="4424171" y="1789176"/>
            <a:chExt cx="3336290" cy="2560320"/>
          </a:xfrm>
        </p:grpSpPr>
        <p:sp>
          <p:nvSpPr>
            <p:cNvPr id="42" name="object 42"/>
            <p:cNvSpPr/>
            <p:nvPr/>
          </p:nvSpPr>
          <p:spPr>
            <a:xfrm>
              <a:off x="4424171" y="1789176"/>
              <a:ext cx="3336290" cy="2560320"/>
            </a:xfrm>
            <a:custGeom>
              <a:avLst/>
              <a:gdLst/>
              <a:ahLst/>
              <a:cxnLst/>
              <a:rect l="l" t="t" r="r" b="b"/>
              <a:pathLst>
                <a:path w="3336290" h="2560320">
                  <a:moveTo>
                    <a:pt x="3252343" y="0"/>
                  </a:moveTo>
                  <a:lnTo>
                    <a:pt x="83692" y="0"/>
                  </a:lnTo>
                  <a:lnTo>
                    <a:pt x="51113" y="6576"/>
                  </a:lnTo>
                  <a:lnTo>
                    <a:pt x="24511" y="24511"/>
                  </a:lnTo>
                  <a:lnTo>
                    <a:pt x="6576" y="51113"/>
                  </a:lnTo>
                  <a:lnTo>
                    <a:pt x="0" y="83693"/>
                  </a:lnTo>
                  <a:lnTo>
                    <a:pt x="0" y="2476627"/>
                  </a:lnTo>
                  <a:lnTo>
                    <a:pt x="6576" y="2509206"/>
                  </a:lnTo>
                  <a:lnTo>
                    <a:pt x="24510" y="2535809"/>
                  </a:lnTo>
                  <a:lnTo>
                    <a:pt x="51113" y="2553743"/>
                  </a:lnTo>
                  <a:lnTo>
                    <a:pt x="83692" y="2560320"/>
                  </a:lnTo>
                  <a:lnTo>
                    <a:pt x="3252343" y="2560320"/>
                  </a:lnTo>
                  <a:lnTo>
                    <a:pt x="3284922" y="2553743"/>
                  </a:lnTo>
                  <a:lnTo>
                    <a:pt x="3311525" y="2535809"/>
                  </a:lnTo>
                  <a:lnTo>
                    <a:pt x="3329459" y="2509206"/>
                  </a:lnTo>
                  <a:lnTo>
                    <a:pt x="3336035" y="2476627"/>
                  </a:lnTo>
                  <a:lnTo>
                    <a:pt x="3336035" y="83693"/>
                  </a:lnTo>
                  <a:lnTo>
                    <a:pt x="3329459" y="51113"/>
                  </a:lnTo>
                  <a:lnTo>
                    <a:pt x="3311525" y="24511"/>
                  </a:lnTo>
                  <a:lnTo>
                    <a:pt x="3284922" y="6576"/>
                  </a:lnTo>
                  <a:lnTo>
                    <a:pt x="32523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786883" y="2535936"/>
              <a:ext cx="2631948" cy="99733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522719" y="3150108"/>
              <a:ext cx="1176527" cy="1182624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475987" y="3162300"/>
              <a:ext cx="1228343" cy="1184148"/>
            </a:xfrm>
            <a:prstGeom prst="rect">
              <a:avLst/>
            </a:prstGeom>
          </p:spPr>
        </p:pic>
      </p:grpSp>
      <p:sp>
        <p:nvSpPr>
          <p:cNvPr id="46" name="object 46"/>
          <p:cNvSpPr txBox="1"/>
          <p:nvPr/>
        </p:nvSpPr>
        <p:spPr>
          <a:xfrm>
            <a:off x="5723890" y="3235528"/>
            <a:ext cx="77660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latin typeface="Arial"/>
                <a:cs typeface="Arial"/>
              </a:rPr>
              <a:t>#C606</a:t>
            </a:r>
            <a:endParaRPr sz="20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595240" y="1854200"/>
            <a:ext cx="289941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41705" marR="5080" indent="-92964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Whose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narrative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do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you </a:t>
            </a:r>
            <a:r>
              <a:rPr sz="2000" b="1" spc="-10" dirty="0">
                <a:latin typeface="Arial"/>
                <a:cs typeface="Arial"/>
              </a:rPr>
              <a:t>believe?</a:t>
            </a:r>
            <a:endParaRPr sz="20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418321" y="1819783"/>
            <a:ext cx="122047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Arial"/>
                <a:cs typeface="Arial"/>
              </a:rPr>
              <a:t>AuthoritanianHonesty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00" b="1" spc="-10" dirty="0">
                <a:solidFill>
                  <a:srgbClr val="7E7E7E"/>
                </a:solidFill>
                <a:latin typeface="Arial"/>
                <a:cs typeface="Arial"/>
              </a:rPr>
              <a:t>@islamrepauthnews</a:t>
            </a:r>
            <a:endParaRPr sz="8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305927" y="2271141"/>
            <a:ext cx="35217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spc="-565" dirty="0">
                <a:latin typeface="Arial"/>
                <a:cs typeface="Arial"/>
              </a:rPr>
              <a:t>T</a:t>
            </a:r>
            <a:r>
              <a:rPr sz="1000" spc="-390" dirty="0">
                <a:latin typeface="Arial"/>
                <a:cs typeface="Arial"/>
              </a:rPr>
              <a:t>W</a:t>
            </a:r>
            <a:r>
              <a:rPr sz="1000" spc="-145" dirty="0">
                <a:latin typeface="Arial"/>
                <a:cs typeface="Arial"/>
              </a:rPr>
              <a:t>h</a:t>
            </a:r>
            <a:r>
              <a:rPr sz="1000" spc="-210" dirty="0">
                <a:latin typeface="Arial"/>
                <a:cs typeface="Arial"/>
              </a:rPr>
              <a:t>r</a:t>
            </a:r>
            <a:r>
              <a:rPr sz="1000" spc="-365" dirty="0">
                <a:latin typeface="Arial"/>
                <a:cs typeface="Arial"/>
              </a:rPr>
              <a:t>e</a:t>
            </a:r>
            <a:r>
              <a:rPr sz="1000" spc="-2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t</a:t>
            </a:r>
            <a:r>
              <a:rPr sz="1000" spc="-450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I</a:t>
            </a:r>
            <a:r>
              <a:rPr sz="1000" spc="-100" dirty="0">
                <a:latin typeface="Arial"/>
                <a:cs typeface="Arial"/>
              </a:rPr>
              <a:t>s</a:t>
            </a:r>
            <a:r>
              <a:rPr sz="1000" spc="-415" dirty="0">
                <a:latin typeface="Arial"/>
                <a:cs typeface="Arial"/>
              </a:rPr>
              <a:t>y</a:t>
            </a:r>
            <a:r>
              <a:rPr sz="1000" spc="-20" dirty="0">
                <a:latin typeface="Arial"/>
                <a:cs typeface="Arial"/>
              </a:rPr>
              <a:t>l</a:t>
            </a:r>
            <a:r>
              <a:rPr sz="1000" spc="-409" dirty="0">
                <a:latin typeface="Arial"/>
                <a:cs typeface="Arial"/>
              </a:rPr>
              <a:t>a</a:t>
            </a:r>
            <a:r>
              <a:rPr sz="1000" spc="-170" dirty="0">
                <a:latin typeface="Arial"/>
                <a:cs typeface="Arial"/>
              </a:rPr>
              <a:t>o</a:t>
            </a:r>
            <a:r>
              <a:rPr sz="1000" spc="-690" dirty="0">
                <a:latin typeface="Arial"/>
                <a:cs typeface="Arial"/>
              </a:rPr>
              <a:t>m</a:t>
            </a:r>
            <a:r>
              <a:rPr sz="1000" spc="-15" dirty="0">
                <a:latin typeface="Arial"/>
                <a:cs typeface="Arial"/>
              </a:rPr>
              <a:t>u</a:t>
            </a:r>
            <a:r>
              <a:rPr sz="1000" spc="-204" dirty="0">
                <a:latin typeface="Arial"/>
                <a:cs typeface="Arial"/>
              </a:rPr>
              <a:t>r</a:t>
            </a:r>
            <a:r>
              <a:rPr sz="1000" spc="-20" dirty="0">
                <a:latin typeface="Arial"/>
                <a:cs typeface="Arial"/>
              </a:rPr>
              <a:t>i</a:t>
            </a:r>
            <a:r>
              <a:rPr sz="1000" spc="-235" dirty="0">
                <a:latin typeface="Arial"/>
                <a:cs typeface="Arial"/>
              </a:rPr>
              <a:t>c</a:t>
            </a:r>
            <a:r>
              <a:rPr sz="1000" spc="-5" dirty="0">
                <a:latin typeface="Arial"/>
                <a:cs typeface="Arial"/>
              </a:rPr>
              <a:t>t</a:t>
            </a:r>
            <a:r>
              <a:rPr sz="1000" spc="-525" dirty="0">
                <a:latin typeface="Arial"/>
                <a:cs typeface="Arial"/>
              </a:rPr>
              <a:t>w</a:t>
            </a:r>
            <a:r>
              <a:rPr sz="1000" spc="-240" dirty="0">
                <a:latin typeface="Arial"/>
                <a:cs typeface="Arial"/>
              </a:rPr>
              <a:t>R</a:t>
            </a:r>
            <a:r>
              <a:rPr sz="1000" spc="-340" dirty="0">
                <a:latin typeface="Arial"/>
                <a:cs typeface="Arial"/>
              </a:rPr>
              <a:t>e</a:t>
            </a:r>
            <a:r>
              <a:rPr sz="1000" spc="-240" dirty="0">
                <a:latin typeface="Arial"/>
                <a:cs typeface="Arial"/>
              </a:rPr>
              <a:t>e</a:t>
            </a:r>
            <a:r>
              <a:rPr sz="1000" spc="-340" dirty="0">
                <a:latin typeface="Arial"/>
                <a:cs typeface="Arial"/>
              </a:rPr>
              <a:t>e</a:t>
            </a:r>
            <a:r>
              <a:rPr sz="1000" spc="-240" dirty="0">
                <a:latin typeface="Arial"/>
                <a:cs typeface="Arial"/>
              </a:rPr>
              <a:t>p</a:t>
            </a:r>
            <a:r>
              <a:rPr sz="1000" spc="-60" dirty="0">
                <a:latin typeface="Arial"/>
                <a:cs typeface="Arial"/>
              </a:rPr>
              <a:t>t</a:t>
            </a:r>
            <a:r>
              <a:rPr sz="1000" spc="-235" dirty="0">
                <a:latin typeface="Arial"/>
                <a:cs typeface="Arial"/>
              </a:rPr>
              <a:t>u</a:t>
            </a:r>
            <a:r>
              <a:rPr sz="1000" spc="-350" dirty="0">
                <a:latin typeface="Arial"/>
                <a:cs typeface="Arial"/>
              </a:rPr>
              <a:t>h</a:t>
            </a:r>
            <a:r>
              <a:rPr sz="1000" spc="-229" dirty="0">
                <a:latin typeface="Arial"/>
                <a:cs typeface="Arial"/>
              </a:rPr>
              <a:t>b</a:t>
            </a:r>
            <a:r>
              <a:rPr sz="1000" spc="-350" dirty="0">
                <a:latin typeface="Arial"/>
                <a:cs typeface="Arial"/>
              </a:rPr>
              <a:t>e</a:t>
            </a:r>
            <a:r>
              <a:rPr sz="1000" spc="-20" dirty="0">
                <a:latin typeface="Arial"/>
                <a:cs typeface="Arial"/>
              </a:rPr>
              <a:t>l</a:t>
            </a:r>
            <a:r>
              <a:rPr sz="1000" spc="-114" dirty="0">
                <a:latin typeface="Arial"/>
                <a:cs typeface="Arial"/>
              </a:rPr>
              <a:t>i</a:t>
            </a:r>
            <a:r>
              <a:rPr sz="1000" spc="-245" dirty="0">
                <a:latin typeface="Arial"/>
                <a:cs typeface="Arial"/>
              </a:rPr>
              <a:t>r</a:t>
            </a:r>
            <a:r>
              <a:rPr sz="1000" spc="-275" dirty="0">
                <a:latin typeface="Arial"/>
                <a:cs typeface="Arial"/>
              </a:rPr>
              <a:t>c</a:t>
            </a:r>
            <a:r>
              <a:rPr sz="1000" spc="-15" dirty="0">
                <a:latin typeface="Arial"/>
                <a:cs typeface="Arial"/>
              </a:rPr>
              <a:t>e</a:t>
            </a:r>
            <a:r>
              <a:rPr sz="1000" spc="-305" dirty="0">
                <a:latin typeface="Arial"/>
                <a:cs typeface="Arial"/>
              </a:rPr>
              <a:t>o</a:t>
            </a:r>
            <a:r>
              <a:rPr sz="1000" spc="-55" dirty="0">
                <a:latin typeface="Arial"/>
                <a:cs typeface="Arial"/>
              </a:rPr>
              <a:t>(</a:t>
            </a:r>
            <a:r>
              <a:rPr sz="1000" spc="-245" dirty="0">
                <a:latin typeface="Arial"/>
                <a:cs typeface="Arial"/>
              </a:rPr>
              <a:t>f</a:t>
            </a:r>
            <a:r>
              <a:rPr sz="1000" spc="-65" dirty="0">
                <a:latin typeface="Arial"/>
                <a:cs typeface="Arial"/>
              </a:rPr>
              <a:t>2</a:t>
            </a:r>
            <a:r>
              <a:rPr sz="1000" spc="-630" dirty="0">
                <a:latin typeface="Arial"/>
                <a:cs typeface="Arial"/>
              </a:rPr>
              <a:t>A</a:t>
            </a:r>
            <a:r>
              <a:rPr sz="1000" spc="-15" dirty="0">
                <a:latin typeface="Arial"/>
                <a:cs typeface="Arial"/>
              </a:rPr>
              <a:t>8</a:t>
            </a:r>
            <a:r>
              <a:rPr sz="1000" spc="-515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u</a:t>
            </a:r>
            <a:r>
              <a:rPr sz="1000" spc="-70" dirty="0">
                <a:latin typeface="Arial"/>
                <a:cs typeface="Arial"/>
              </a:rPr>
              <a:t>t</a:t>
            </a:r>
            <a:r>
              <a:rPr sz="1000" spc="-455" dirty="0">
                <a:latin typeface="Arial"/>
                <a:cs typeface="Arial"/>
              </a:rPr>
              <a:t>c</a:t>
            </a:r>
            <a:r>
              <a:rPr sz="1000" spc="-125" dirty="0">
                <a:latin typeface="Arial"/>
                <a:cs typeface="Arial"/>
              </a:rPr>
              <a:t>h</a:t>
            </a:r>
            <a:r>
              <a:rPr sz="1000" spc="-459" dirty="0">
                <a:latin typeface="Arial"/>
                <a:cs typeface="Arial"/>
              </a:rPr>
              <a:t>h</a:t>
            </a:r>
            <a:r>
              <a:rPr sz="1000" spc="-120" dirty="0">
                <a:latin typeface="Arial"/>
                <a:cs typeface="Arial"/>
              </a:rPr>
              <a:t>o</a:t>
            </a:r>
            <a:r>
              <a:rPr sz="1000" spc="-459" dirty="0">
                <a:latin typeface="Arial"/>
                <a:cs typeface="Arial"/>
              </a:rPr>
              <a:t>a</a:t>
            </a:r>
            <a:r>
              <a:rPr sz="1000" spc="-15" dirty="0">
                <a:latin typeface="Arial"/>
                <a:cs typeface="Arial"/>
              </a:rPr>
              <a:t>r</a:t>
            </a:r>
            <a:r>
              <a:rPr sz="1000" spc="-125" dirty="0">
                <a:latin typeface="Arial"/>
                <a:cs typeface="Arial"/>
              </a:rPr>
              <a:t>i</a:t>
            </a:r>
            <a:r>
              <a:rPr sz="1000" spc="-235" dirty="0">
                <a:latin typeface="Arial"/>
                <a:cs typeface="Arial"/>
              </a:rPr>
              <a:t>r</a:t>
            </a:r>
            <a:r>
              <a:rPr sz="1000" spc="-15" dirty="0">
                <a:latin typeface="Arial"/>
                <a:cs typeface="Arial"/>
              </a:rPr>
              <a:t>ta</a:t>
            </a:r>
            <a:r>
              <a:rPr sz="1000" spc="-114" dirty="0">
                <a:latin typeface="Arial"/>
                <a:cs typeface="Arial"/>
              </a:rPr>
              <a:t>n</a:t>
            </a:r>
            <a:r>
              <a:rPr sz="1000" spc="-190" dirty="0">
                <a:latin typeface="Arial"/>
                <a:cs typeface="Arial"/>
              </a:rPr>
              <a:t>t</a:t>
            </a:r>
            <a:r>
              <a:rPr sz="1000" spc="-55" dirty="0">
                <a:latin typeface="Arial"/>
                <a:cs typeface="Arial"/>
              </a:rPr>
              <a:t>i</a:t>
            </a:r>
            <a:r>
              <a:rPr sz="1000" spc="-535" dirty="0">
                <a:latin typeface="Arial"/>
                <a:cs typeface="Arial"/>
              </a:rPr>
              <a:t>e</a:t>
            </a:r>
            <a:r>
              <a:rPr sz="1000" spc="-50" dirty="0">
                <a:latin typeface="Arial"/>
                <a:cs typeface="Arial"/>
              </a:rPr>
              <a:t>a</a:t>
            </a:r>
            <a:r>
              <a:rPr sz="1000" spc="-20" dirty="0">
                <a:latin typeface="Arial"/>
                <a:cs typeface="Arial"/>
              </a:rPr>
              <a:t>r</a:t>
            </a:r>
            <a:r>
              <a:rPr sz="1000" spc="-235" dirty="0">
                <a:latin typeface="Arial"/>
                <a:cs typeface="Arial"/>
              </a:rPr>
              <a:t>c</a:t>
            </a:r>
            <a:r>
              <a:rPr sz="1000" spc="-20" dirty="0">
                <a:latin typeface="Arial"/>
                <a:cs typeface="Arial"/>
              </a:rPr>
              <a:t>l</a:t>
            </a:r>
            <a:r>
              <a:rPr sz="1000" spc="-220" dirty="0">
                <a:latin typeface="Arial"/>
                <a:cs typeface="Arial"/>
              </a:rPr>
              <a:t>i</a:t>
            </a:r>
            <a:r>
              <a:rPr sz="1000" spc="-360" dirty="0">
                <a:latin typeface="Arial"/>
                <a:cs typeface="Arial"/>
              </a:rPr>
              <a:t>o</a:t>
            </a:r>
            <a:r>
              <a:rPr sz="1000" spc="-495" dirty="0">
                <a:latin typeface="Arial"/>
                <a:cs typeface="Arial"/>
              </a:rPr>
              <a:t>m</a:t>
            </a:r>
            <a:r>
              <a:rPr sz="1000" spc="-65" dirty="0">
                <a:latin typeface="Arial"/>
                <a:cs typeface="Arial"/>
              </a:rPr>
              <a:t>n</a:t>
            </a:r>
            <a:r>
              <a:rPr sz="1000" spc="-185" dirty="0">
                <a:latin typeface="Arial"/>
                <a:cs typeface="Arial"/>
              </a:rPr>
              <a:t>i</a:t>
            </a:r>
            <a:r>
              <a:rPr sz="1000" spc="-400" dirty="0">
                <a:latin typeface="Arial"/>
                <a:cs typeface="Arial"/>
              </a:rPr>
              <a:t>d</a:t>
            </a:r>
            <a:r>
              <a:rPr sz="1000" spc="-5" dirty="0">
                <a:latin typeface="Arial"/>
                <a:cs typeface="Arial"/>
              </a:rPr>
              <a:t>t</a:t>
            </a:r>
            <a:r>
              <a:rPr sz="1000" spc="-235" dirty="0">
                <a:latin typeface="Arial"/>
                <a:cs typeface="Arial"/>
              </a:rPr>
              <a:t>)</a:t>
            </a:r>
            <a:r>
              <a:rPr sz="1000" spc="-15" dirty="0">
                <a:latin typeface="Arial"/>
                <a:cs typeface="Arial"/>
              </a:rPr>
              <a:t>e</a:t>
            </a:r>
            <a:r>
              <a:rPr sz="1000" spc="15" dirty="0">
                <a:latin typeface="Arial"/>
                <a:cs typeface="Arial"/>
              </a:rPr>
              <a:t>m</a:t>
            </a:r>
            <a:r>
              <a:rPr sz="1000" spc="-15" dirty="0">
                <a:latin typeface="Arial"/>
                <a:cs typeface="Arial"/>
              </a:rPr>
              <a:t>n</a:t>
            </a:r>
            <a:r>
              <a:rPr sz="1000" spc="-5" dirty="0">
                <a:latin typeface="Arial"/>
                <a:cs typeface="Arial"/>
              </a:rPr>
              <a:t>s</a:t>
            </a:r>
            <a:r>
              <a:rPr sz="1000" spc="5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1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illegal</a:t>
            </a:r>
            <a:r>
              <a:rPr sz="1000" spc="125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and </a:t>
            </a:r>
            <a:r>
              <a:rPr sz="1000" dirty="0">
                <a:latin typeface="Arial"/>
                <a:cs typeface="Arial"/>
              </a:rPr>
              <a:t>wanton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acts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of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aggression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by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Freedonia,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calls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on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the</a:t>
            </a:r>
            <a:r>
              <a:rPr sz="1000" spc="50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world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take</a:t>
            </a:r>
            <a:r>
              <a:rPr sz="1000" spc="-6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action</a:t>
            </a:r>
            <a:r>
              <a:rPr sz="1000" spc="-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against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this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blatant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attack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on</a:t>
            </a:r>
            <a:r>
              <a:rPr sz="1000" spc="-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principles </a:t>
            </a:r>
            <a:r>
              <a:rPr sz="1000" dirty="0">
                <a:latin typeface="Arial"/>
                <a:cs typeface="Arial"/>
              </a:rPr>
              <a:t>of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international </a:t>
            </a:r>
            <a:r>
              <a:rPr sz="1000" dirty="0">
                <a:latin typeface="Arial"/>
                <a:cs typeface="Arial"/>
              </a:rPr>
              <a:t>law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national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sovereignty.</a:t>
            </a:r>
            <a:endParaRPr sz="10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9518395" y="4931105"/>
            <a:ext cx="10852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0" dirty="0">
                <a:latin typeface="Arial"/>
                <a:cs typeface="Arial"/>
              </a:rPr>
              <a:t>Post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60" dirty="0">
                <a:latin typeface="Arial"/>
                <a:cs typeface="Arial"/>
              </a:rPr>
              <a:t>picture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20" dirty="0">
                <a:latin typeface="Arial"/>
                <a:cs typeface="Arial"/>
              </a:rPr>
              <a:t>here</a:t>
            </a:r>
            <a:endParaRPr sz="10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270113" y="5882741"/>
            <a:ext cx="3594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500" b="1" spc="-794" baseline="-16666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700" b="1" spc="15" dirty="0">
                <a:solidFill>
                  <a:srgbClr val="7E7E7E"/>
                </a:solidFill>
                <a:latin typeface="Arial"/>
                <a:cs typeface="Arial"/>
              </a:rPr>
              <a:t>T</a:t>
            </a:r>
            <a:r>
              <a:rPr sz="700" b="1" spc="-260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1500" b="1" spc="-465" baseline="-16666" dirty="0">
                <a:solidFill>
                  <a:srgbClr val="7E7E7E"/>
                </a:solidFill>
                <a:latin typeface="Arial"/>
                <a:cs typeface="Arial"/>
              </a:rPr>
              <a:t>u</a:t>
            </a:r>
            <a:r>
              <a:rPr sz="700" b="1" spc="30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700" b="1" spc="-345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r>
              <a:rPr sz="1500" b="1" spc="30" baseline="-16666" dirty="0">
                <a:solidFill>
                  <a:srgbClr val="7E7E7E"/>
                </a:solidFill>
                <a:latin typeface="Arial"/>
                <a:cs typeface="Arial"/>
              </a:rPr>
              <a:t>r</a:t>
            </a:r>
            <a:r>
              <a:rPr sz="1500" b="1" spc="44" baseline="-16666" dirty="0">
                <a:solidFill>
                  <a:srgbClr val="7E7E7E"/>
                </a:solidFill>
                <a:latin typeface="Arial"/>
                <a:cs typeface="Arial"/>
              </a:rPr>
              <a:t>n</a:t>
            </a:r>
            <a:endParaRPr sz="1500" baseline="-16666">
              <a:latin typeface="Arial"/>
              <a:cs typeface="Arial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8070659" y="1835975"/>
            <a:ext cx="3789679" cy="4842510"/>
            <a:chOff x="8070659" y="1835975"/>
            <a:chExt cx="3789679" cy="4842510"/>
          </a:xfrm>
        </p:grpSpPr>
        <p:pic>
          <p:nvPicPr>
            <p:cNvPr id="53" name="object 5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02167" y="6385559"/>
              <a:ext cx="3657600" cy="292608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080247" y="1845564"/>
              <a:ext cx="329183" cy="324612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8075421" y="1840738"/>
              <a:ext cx="339090" cy="334645"/>
            </a:xfrm>
            <a:custGeom>
              <a:avLst/>
              <a:gdLst/>
              <a:ahLst/>
              <a:cxnLst/>
              <a:rect l="l" t="t" r="r" b="b"/>
              <a:pathLst>
                <a:path w="339090" h="334644">
                  <a:moveTo>
                    <a:pt x="169545" y="0"/>
                  </a:moveTo>
                  <a:lnTo>
                    <a:pt x="235330" y="13081"/>
                  </a:lnTo>
                  <a:lnTo>
                    <a:pt x="289178" y="49022"/>
                  </a:lnTo>
                  <a:lnTo>
                    <a:pt x="325500" y="102108"/>
                  </a:lnTo>
                  <a:lnTo>
                    <a:pt x="338962" y="167132"/>
                  </a:lnTo>
                  <a:lnTo>
                    <a:pt x="335787" y="200660"/>
                  </a:lnTo>
                  <a:lnTo>
                    <a:pt x="310006" y="260731"/>
                  </a:lnTo>
                  <a:lnTo>
                    <a:pt x="264286" y="305688"/>
                  </a:lnTo>
                  <a:lnTo>
                    <a:pt x="203834" y="330962"/>
                  </a:lnTo>
                  <a:lnTo>
                    <a:pt x="169545" y="334263"/>
                  </a:lnTo>
                  <a:lnTo>
                    <a:pt x="135254" y="330962"/>
                  </a:lnTo>
                  <a:lnTo>
                    <a:pt x="74802" y="305688"/>
                  </a:lnTo>
                  <a:lnTo>
                    <a:pt x="29082" y="260731"/>
                  </a:lnTo>
                  <a:lnTo>
                    <a:pt x="3301" y="200660"/>
                  </a:lnTo>
                  <a:lnTo>
                    <a:pt x="0" y="167132"/>
                  </a:lnTo>
                  <a:lnTo>
                    <a:pt x="3301" y="133603"/>
                  </a:lnTo>
                  <a:lnTo>
                    <a:pt x="29082" y="73913"/>
                  </a:lnTo>
                  <a:lnTo>
                    <a:pt x="74802" y="28575"/>
                  </a:lnTo>
                  <a:lnTo>
                    <a:pt x="135254" y="3301"/>
                  </a:lnTo>
                  <a:lnTo>
                    <a:pt x="169545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6" name="object 5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253983" y="3288791"/>
            <a:ext cx="3427476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047"/>
              <a:ext cx="12191999" cy="68549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1999" cy="6857995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01854" y="1782826"/>
            <a:ext cx="4031615" cy="4972050"/>
            <a:chOff x="101854" y="1782826"/>
            <a:chExt cx="4031615" cy="4972050"/>
          </a:xfrm>
        </p:grpSpPr>
        <p:sp>
          <p:nvSpPr>
            <p:cNvPr id="6" name="object 6"/>
            <p:cNvSpPr/>
            <p:nvPr/>
          </p:nvSpPr>
          <p:spPr>
            <a:xfrm>
              <a:off x="108204" y="1789176"/>
              <a:ext cx="4018915" cy="4959350"/>
            </a:xfrm>
            <a:custGeom>
              <a:avLst/>
              <a:gdLst/>
              <a:ahLst/>
              <a:cxnLst/>
              <a:rect l="l" t="t" r="r" b="b"/>
              <a:pathLst>
                <a:path w="4018915" h="4959350">
                  <a:moveTo>
                    <a:pt x="3935984" y="0"/>
                  </a:moveTo>
                  <a:lnTo>
                    <a:pt x="82791" y="0"/>
                  </a:lnTo>
                  <a:lnTo>
                    <a:pt x="50567" y="6508"/>
                  </a:lnTo>
                  <a:lnTo>
                    <a:pt x="24250" y="24257"/>
                  </a:lnTo>
                  <a:lnTo>
                    <a:pt x="6506" y="50577"/>
                  </a:lnTo>
                  <a:lnTo>
                    <a:pt x="0" y="82803"/>
                  </a:lnTo>
                  <a:lnTo>
                    <a:pt x="0" y="4876304"/>
                  </a:lnTo>
                  <a:lnTo>
                    <a:pt x="6506" y="4908528"/>
                  </a:lnTo>
                  <a:lnTo>
                    <a:pt x="24250" y="4934845"/>
                  </a:lnTo>
                  <a:lnTo>
                    <a:pt x="50567" y="4952589"/>
                  </a:lnTo>
                  <a:lnTo>
                    <a:pt x="82791" y="4959096"/>
                  </a:lnTo>
                  <a:lnTo>
                    <a:pt x="3935984" y="4959096"/>
                  </a:lnTo>
                  <a:lnTo>
                    <a:pt x="3968210" y="4952589"/>
                  </a:lnTo>
                  <a:lnTo>
                    <a:pt x="3994531" y="4934845"/>
                  </a:lnTo>
                  <a:lnTo>
                    <a:pt x="4012279" y="4908528"/>
                  </a:lnTo>
                  <a:lnTo>
                    <a:pt x="4018788" y="4876304"/>
                  </a:lnTo>
                  <a:lnTo>
                    <a:pt x="4018788" y="82803"/>
                  </a:lnTo>
                  <a:lnTo>
                    <a:pt x="4012279" y="50577"/>
                  </a:lnTo>
                  <a:lnTo>
                    <a:pt x="3994531" y="24256"/>
                  </a:lnTo>
                  <a:lnTo>
                    <a:pt x="3968210" y="6508"/>
                  </a:lnTo>
                  <a:lnTo>
                    <a:pt x="39359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8204" y="1789176"/>
              <a:ext cx="4018915" cy="4959350"/>
            </a:xfrm>
            <a:custGeom>
              <a:avLst/>
              <a:gdLst/>
              <a:ahLst/>
              <a:cxnLst/>
              <a:rect l="l" t="t" r="r" b="b"/>
              <a:pathLst>
                <a:path w="4018915" h="4959350">
                  <a:moveTo>
                    <a:pt x="0" y="82803"/>
                  </a:moveTo>
                  <a:lnTo>
                    <a:pt x="6506" y="50577"/>
                  </a:lnTo>
                  <a:lnTo>
                    <a:pt x="24250" y="24257"/>
                  </a:lnTo>
                  <a:lnTo>
                    <a:pt x="50567" y="6508"/>
                  </a:lnTo>
                  <a:lnTo>
                    <a:pt x="82791" y="0"/>
                  </a:lnTo>
                  <a:lnTo>
                    <a:pt x="3935984" y="0"/>
                  </a:lnTo>
                  <a:lnTo>
                    <a:pt x="3968210" y="6508"/>
                  </a:lnTo>
                  <a:lnTo>
                    <a:pt x="3994531" y="24256"/>
                  </a:lnTo>
                  <a:lnTo>
                    <a:pt x="4012279" y="50577"/>
                  </a:lnTo>
                  <a:lnTo>
                    <a:pt x="4018788" y="82803"/>
                  </a:lnTo>
                  <a:lnTo>
                    <a:pt x="4018788" y="4876304"/>
                  </a:lnTo>
                  <a:lnTo>
                    <a:pt x="4012279" y="4908528"/>
                  </a:lnTo>
                  <a:lnTo>
                    <a:pt x="3994531" y="4934845"/>
                  </a:lnTo>
                  <a:lnTo>
                    <a:pt x="3968210" y="4952589"/>
                  </a:lnTo>
                  <a:lnTo>
                    <a:pt x="3935984" y="4959096"/>
                  </a:lnTo>
                  <a:lnTo>
                    <a:pt x="82791" y="4959096"/>
                  </a:lnTo>
                  <a:lnTo>
                    <a:pt x="50567" y="4952589"/>
                  </a:lnTo>
                  <a:lnTo>
                    <a:pt x="24250" y="4934845"/>
                  </a:lnTo>
                  <a:lnTo>
                    <a:pt x="6506" y="4908528"/>
                  </a:lnTo>
                  <a:lnTo>
                    <a:pt x="0" y="4876304"/>
                  </a:lnTo>
                  <a:lnTo>
                    <a:pt x="0" y="8280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256" y="1837956"/>
              <a:ext cx="324611" cy="32599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38468" y="1833118"/>
              <a:ext cx="334645" cy="335915"/>
            </a:xfrm>
            <a:custGeom>
              <a:avLst/>
              <a:gdLst/>
              <a:ahLst/>
              <a:cxnLst/>
              <a:rect l="l" t="t" r="r" b="b"/>
              <a:pathLst>
                <a:path w="334645" h="335914">
                  <a:moveTo>
                    <a:pt x="167106" y="0"/>
                  </a:moveTo>
                  <a:lnTo>
                    <a:pt x="232079" y="13081"/>
                  </a:lnTo>
                  <a:lnTo>
                    <a:pt x="285203" y="49022"/>
                  </a:lnTo>
                  <a:lnTo>
                    <a:pt x="321144" y="102616"/>
                  </a:lnTo>
                  <a:lnTo>
                    <a:pt x="334213" y="167894"/>
                  </a:lnTo>
                  <a:lnTo>
                    <a:pt x="330949" y="201803"/>
                  </a:lnTo>
                  <a:lnTo>
                    <a:pt x="305625" y="261874"/>
                  </a:lnTo>
                  <a:lnTo>
                    <a:pt x="260680" y="307213"/>
                  </a:lnTo>
                  <a:lnTo>
                    <a:pt x="200609" y="332613"/>
                  </a:lnTo>
                  <a:lnTo>
                    <a:pt x="167106" y="335788"/>
                  </a:lnTo>
                  <a:lnTo>
                    <a:pt x="133616" y="332613"/>
                  </a:lnTo>
                  <a:lnTo>
                    <a:pt x="73939" y="307213"/>
                  </a:lnTo>
                  <a:lnTo>
                    <a:pt x="28600" y="261874"/>
                  </a:lnTo>
                  <a:lnTo>
                    <a:pt x="3263" y="201803"/>
                  </a:lnTo>
                  <a:lnTo>
                    <a:pt x="0" y="167894"/>
                  </a:lnTo>
                  <a:lnTo>
                    <a:pt x="3263" y="134112"/>
                  </a:lnTo>
                  <a:lnTo>
                    <a:pt x="28600" y="74041"/>
                  </a:lnTo>
                  <a:lnTo>
                    <a:pt x="73939" y="28702"/>
                  </a:lnTo>
                  <a:lnTo>
                    <a:pt x="133616" y="3302"/>
                  </a:lnTo>
                  <a:lnTo>
                    <a:pt x="167106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96620" y="1819783"/>
            <a:ext cx="132397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Arial"/>
                <a:cs typeface="Arial"/>
              </a:rPr>
              <a:t>FreedonianTruthBombs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00" spc="-10" dirty="0">
                <a:solidFill>
                  <a:srgbClr val="7E7E7E"/>
                </a:solidFill>
                <a:latin typeface="Arial"/>
                <a:cs typeface="Arial"/>
              </a:rPr>
              <a:t>@pofnews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4800" y="3339084"/>
            <a:ext cx="3659124" cy="2464307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384149" y="2271141"/>
            <a:ext cx="237807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Write</a:t>
            </a:r>
            <a:r>
              <a:rPr sz="1000" spc="-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your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tweet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here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(280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character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limit)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92325" y="4931105"/>
            <a:ext cx="10852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Post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picture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here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3786" y="5920841"/>
            <a:ext cx="220979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20" dirty="0">
                <a:solidFill>
                  <a:srgbClr val="7E7E7E"/>
                </a:solidFill>
                <a:latin typeface="Arial"/>
                <a:cs typeface="Arial"/>
              </a:rPr>
              <a:t>Turn</a:t>
            </a:r>
            <a:endParaRPr sz="70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1940" y="6385559"/>
            <a:ext cx="3648455" cy="292608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8029702" y="1782826"/>
            <a:ext cx="4033520" cy="4972050"/>
            <a:chOff x="8029702" y="1782826"/>
            <a:chExt cx="4033520" cy="4972050"/>
          </a:xfrm>
        </p:grpSpPr>
        <p:sp>
          <p:nvSpPr>
            <p:cNvPr id="17" name="object 17"/>
            <p:cNvSpPr/>
            <p:nvPr/>
          </p:nvSpPr>
          <p:spPr>
            <a:xfrm>
              <a:off x="8036052" y="1789176"/>
              <a:ext cx="4020820" cy="4959350"/>
            </a:xfrm>
            <a:custGeom>
              <a:avLst/>
              <a:gdLst/>
              <a:ahLst/>
              <a:cxnLst/>
              <a:rect l="l" t="t" r="r" b="b"/>
              <a:pathLst>
                <a:path w="4020820" h="4959350">
                  <a:moveTo>
                    <a:pt x="3937507" y="0"/>
                  </a:moveTo>
                  <a:lnTo>
                    <a:pt x="82803" y="0"/>
                  </a:lnTo>
                  <a:lnTo>
                    <a:pt x="50577" y="6508"/>
                  </a:lnTo>
                  <a:lnTo>
                    <a:pt x="24257" y="24257"/>
                  </a:lnTo>
                  <a:lnTo>
                    <a:pt x="6508" y="50577"/>
                  </a:lnTo>
                  <a:lnTo>
                    <a:pt x="0" y="82803"/>
                  </a:lnTo>
                  <a:lnTo>
                    <a:pt x="0" y="4876279"/>
                  </a:lnTo>
                  <a:lnTo>
                    <a:pt x="6508" y="4908512"/>
                  </a:lnTo>
                  <a:lnTo>
                    <a:pt x="24256" y="4934837"/>
                  </a:lnTo>
                  <a:lnTo>
                    <a:pt x="50577" y="4952587"/>
                  </a:lnTo>
                  <a:lnTo>
                    <a:pt x="82803" y="4959096"/>
                  </a:lnTo>
                  <a:lnTo>
                    <a:pt x="3937507" y="4959096"/>
                  </a:lnTo>
                  <a:lnTo>
                    <a:pt x="3969734" y="4952587"/>
                  </a:lnTo>
                  <a:lnTo>
                    <a:pt x="3996054" y="4934837"/>
                  </a:lnTo>
                  <a:lnTo>
                    <a:pt x="4013803" y="4908512"/>
                  </a:lnTo>
                  <a:lnTo>
                    <a:pt x="4020312" y="4876279"/>
                  </a:lnTo>
                  <a:lnTo>
                    <a:pt x="4020312" y="82803"/>
                  </a:lnTo>
                  <a:lnTo>
                    <a:pt x="4013803" y="50577"/>
                  </a:lnTo>
                  <a:lnTo>
                    <a:pt x="3996054" y="24256"/>
                  </a:lnTo>
                  <a:lnTo>
                    <a:pt x="3969734" y="6508"/>
                  </a:lnTo>
                  <a:lnTo>
                    <a:pt x="39375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036052" y="1789176"/>
              <a:ext cx="4020820" cy="4959350"/>
            </a:xfrm>
            <a:custGeom>
              <a:avLst/>
              <a:gdLst/>
              <a:ahLst/>
              <a:cxnLst/>
              <a:rect l="l" t="t" r="r" b="b"/>
              <a:pathLst>
                <a:path w="4020820" h="4959350">
                  <a:moveTo>
                    <a:pt x="0" y="82803"/>
                  </a:moveTo>
                  <a:lnTo>
                    <a:pt x="6508" y="50577"/>
                  </a:lnTo>
                  <a:lnTo>
                    <a:pt x="24257" y="24257"/>
                  </a:lnTo>
                  <a:lnTo>
                    <a:pt x="50577" y="6508"/>
                  </a:lnTo>
                  <a:lnTo>
                    <a:pt x="82803" y="0"/>
                  </a:lnTo>
                  <a:lnTo>
                    <a:pt x="3937507" y="0"/>
                  </a:lnTo>
                  <a:lnTo>
                    <a:pt x="3969734" y="6508"/>
                  </a:lnTo>
                  <a:lnTo>
                    <a:pt x="3996054" y="24256"/>
                  </a:lnTo>
                  <a:lnTo>
                    <a:pt x="4013803" y="50577"/>
                  </a:lnTo>
                  <a:lnTo>
                    <a:pt x="4020312" y="82803"/>
                  </a:lnTo>
                  <a:lnTo>
                    <a:pt x="4020312" y="4876279"/>
                  </a:lnTo>
                  <a:lnTo>
                    <a:pt x="4013803" y="4908512"/>
                  </a:lnTo>
                  <a:lnTo>
                    <a:pt x="3996054" y="4934837"/>
                  </a:lnTo>
                  <a:lnTo>
                    <a:pt x="3969734" y="4952587"/>
                  </a:lnTo>
                  <a:lnTo>
                    <a:pt x="3937507" y="4959096"/>
                  </a:lnTo>
                  <a:lnTo>
                    <a:pt x="82803" y="4959096"/>
                  </a:lnTo>
                  <a:lnTo>
                    <a:pt x="50577" y="4952587"/>
                  </a:lnTo>
                  <a:lnTo>
                    <a:pt x="24256" y="4934837"/>
                  </a:lnTo>
                  <a:lnTo>
                    <a:pt x="6508" y="4908512"/>
                  </a:lnTo>
                  <a:lnTo>
                    <a:pt x="0" y="4876279"/>
                  </a:lnTo>
                  <a:lnTo>
                    <a:pt x="0" y="8280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8425942" y="1819783"/>
            <a:ext cx="122047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Arial"/>
                <a:cs typeface="Arial"/>
              </a:rPr>
              <a:t>AuthoritanianHonesty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00" spc="-10" dirty="0">
                <a:solidFill>
                  <a:srgbClr val="7E7E7E"/>
                </a:solidFill>
                <a:latin typeface="Arial"/>
                <a:cs typeface="Arial"/>
              </a:rPr>
              <a:t>@islamrepauthnews</a:t>
            </a:r>
            <a:endParaRPr sz="800">
              <a:latin typeface="Arial"/>
              <a:cs typeface="Arial"/>
            </a:endParaRPr>
          </a:p>
        </p:txBody>
      </p:sp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34171" y="3339084"/>
            <a:ext cx="3659124" cy="2464307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8313801" y="2271141"/>
            <a:ext cx="3424554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The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Freedonians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have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illegally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attacked</a:t>
            </a:r>
            <a:r>
              <a:rPr sz="1000" spc="-5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Authoritania </a:t>
            </a:r>
            <a:r>
              <a:rPr sz="1000" spc="-25" dirty="0">
                <a:latin typeface="Arial"/>
                <a:cs typeface="Arial"/>
              </a:rPr>
              <a:t>and </a:t>
            </a:r>
            <a:r>
              <a:rPr sz="1000" dirty="0">
                <a:latin typeface="Arial"/>
                <a:cs typeface="Arial"/>
              </a:rPr>
              <a:t>killed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helpless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civilians.</a:t>
            </a:r>
            <a:r>
              <a:rPr sz="1000" dirty="0">
                <a:latin typeface="Arial"/>
                <a:cs typeface="Arial"/>
              </a:rPr>
              <a:t> So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much</a:t>
            </a:r>
            <a:r>
              <a:rPr sz="1000" spc="-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freedom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when</a:t>
            </a:r>
            <a:r>
              <a:rPr sz="1000" spc="-10" dirty="0">
                <a:latin typeface="Arial"/>
                <a:cs typeface="Arial"/>
              </a:rPr>
              <a:t> freedom </a:t>
            </a:r>
            <a:r>
              <a:rPr sz="1000" dirty="0">
                <a:latin typeface="Arial"/>
                <a:cs typeface="Arial"/>
              </a:rPr>
              <a:t>only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applies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to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those</a:t>
            </a:r>
            <a:r>
              <a:rPr sz="1000" spc="-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who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live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within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the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military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complex</a:t>
            </a:r>
            <a:r>
              <a:rPr sz="1000" spc="-45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that </a:t>
            </a:r>
            <a:r>
              <a:rPr sz="1000" dirty="0">
                <a:latin typeface="Arial"/>
                <a:cs typeface="Arial"/>
              </a:rPr>
              <a:t>is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Freedonia.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522079" y="4931105"/>
            <a:ext cx="10852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Post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picture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here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03132" y="5920841"/>
            <a:ext cx="220979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20" dirty="0">
                <a:solidFill>
                  <a:srgbClr val="7E7E7E"/>
                </a:solidFill>
                <a:latin typeface="Arial"/>
                <a:cs typeface="Arial"/>
              </a:rPr>
              <a:t>Turn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8078279" y="1835975"/>
            <a:ext cx="3782060" cy="4842510"/>
            <a:chOff x="8078279" y="1835975"/>
            <a:chExt cx="3782060" cy="4842510"/>
          </a:xfrm>
        </p:grpSpPr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09788" y="6385559"/>
              <a:ext cx="3649979" cy="29260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87868" y="1845564"/>
              <a:ext cx="327659" cy="32461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8083042" y="1840738"/>
              <a:ext cx="337820" cy="334645"/>
            </a:xfrm>
            <a:custGeom>
              <a:avLst/>
              <a:gdLst/>
              <a:ahLst/>
              <a:cxnLst/>
              <a:rect l="l" t="t" r="r" b="b"/>
              <a:pathLst>
                <a:path w="337820" h="334644">
                  <a:moveTo>
                    <a:pt x="168782" y="0"/>
                  </a:moveTo>
                  <a:lnTo>
                    <a:pt x="234441" y="13081"/>
                  </a:lnTo>
                  <a:lnTo>
                    <a:pt x="288035" y="49022"/>
                  </a:lnTo>
                  <a:lnTo>
                    <a:pt x="324357" y="102108"/>
                  </a:lnTo>
                  <a:lnTo>
                    <a:pt x="337438" y="167132"/>
                  </a:lnTo>
                  <a:lnTo>
                    <a:pt x="334136" y="200660"/>
                  </a:lnTo>
                  <a:lnTo>
                    <a:pt x="308355" y="260731"/>
                  </a:lnTo>
                  <a:lnTo>
                    <a:pt x="263143" y="305688"/>
                  </a:lnTo>
                  <a:lnTo>
                    <a:pt x="202564" y="330962"/>
                  </a:lnTo>
                  <a:lnTo>
                    <a:pt x="168782" y="334263"/>
                  </a:lnTo>
                  <a:lnTo>
                    <a:pt x="134874" y="330962"/>
                  </a:lnTo>
                  <a:lnTo>
                    <a:pt x="74422" y="305688"/>
                  </a:lnTo>
                  <a:lnTo>
                    <a:pt x="29082" y="260731"/>
                  </a:lnTo>
                  <a:lnTo>
                    <a:pt x="3301" y="200660"/>
                  </a:lnTo>
                  <a:lnTo>
                    <a:pt x="0" y="167132"/>
                  </a:lnTo>
                  <a:lnTo>
                    <a:pt x="3301" y="133603"/>
                  </a:lnTo>
                  <a:lnTo>
                    <a:pt x="29082" y="73913"/>
                  </a:lnTo>
                  <a:lnTo>
                    <a:pt x="74422" y="28575"/>
                  </a:lnTo>
                  <a:lnTo>
                    <a:pt x="134874" y="3301"/>
                  </a:lnTo>
                  <a:lnTo>
                    <a:pt x="168782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152806" y="91821"/>
            <a:ext cx="45459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135" dirty="0">
                <a:solidFill>
                  <a:srgbClr val="FFFFFF"/>
                </a:solidFill>
                <a:latin typeface="Century Gothic"/>
                <a:cs typeface="Century Gothic"/>
              </a:rPr>
              <a:t>INTERNATIONAL</a:t>
            </a:r>
            <a:r>
              <a:rPr sz="28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OPINION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228716" y="678052"/>
            <a:ext cx="1706880" cy="579120"/>
          </a:xfrm>
          <a:custGeom>
            <a:avLst/>
            <a:gdLst/>
            <a:ahLst/>
            <a:cxnLst/>
            <a:rect l="l" t="t" r="r" b="b"/>
            <a:pathLst>
              <a:path w="1706879" h="579119">
                <a:moveTo>
                  <a:pt x="1706880" y="0"/>
                </a:moveTo>
                <a:lnTo>
                  <a:pt x="0" y="0"/>
                </a:lnTo>
                <a:lnTo>
                  <a:pt x="0" y="579120"/>
                </a:lnTo>
                <a:lnTo>
                  <a:pt x="1706880" y="579120"/>
                </a:lnTo>
                <a:lnTo>
                  <a:pt x="170688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08038" y="678052"/>
            <a:ext cx="1707514" cy="579120"/>
          </a:xfrm>
          <a:prstGeom prst="rect">
            <a:avLst/>
          </a:prstGeom>
          <a:solidFill>
            <a:srgbClr val="1E81C6"/>
          </a:solidFill>
          <a:ln w="19050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60"/>
              </a:spcBef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BACKING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FREEDONIA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814957" y="678052"/>
            <a:ext cx="1706880" cy="579120"/>
          </a:xfrm>
          <a:prstGeom prst="rect">
            <a:avLst/>
          </a:prstGeom>
          <a:solidFill>
            <a:srgbClr val="66A9D9"/>
          </a:solidFill>
          <a:ln w="19050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300355">
              <a:lnSpc>
                <a:spcPct val="100000"/>
              </a:lnSpc>
              <a:spcBef>
                <a:spcPts val="260"/>
              </a:spcBef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SUPPORTING</a:t>
            </a:r>
            <a:endParaRPr sz="1600">
              <a:latin typeface="Calibri"/>
              <a:cs typeface="Calibri"/>
            </a:endParaRPr>
          </a:p>
          <a:p>
            <a:pPr marL="363855">
              <a:lnSpc>
                <a:spcPct val="100000"/>
              </a:lnSpc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FREEDONIA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521836" y="678052"/>
            <a:ext cx="1706880" cy="579120"/>
          </a:xfrm>
          <a:prstGeom prst="rect">
            <a:avLst/>
          </a:prstGeom>
          <a:solidFill>
            <a:srgbClr val="ADD1EB"/>
          </a:solidFill>
          <a:ln w="19050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271145">
              <a:lnSpc>
                <a:spcPct val="100000"/>
              </a:lnSpc>
              <a:spcBef>
                <a:spcPts val="260"/>
              </a:spcBef>
            </a:pPr>
            <a:r>
              <a:rPr sz="1600" b="1" i="1" spc="-10" dirty="0">
                <a:latin typeface="Calibri"/>
                <a:cs typeface="Calibri"/>
              </a:rPr>
              <a:t>SYMPATHETIC</a:t>
            </a:r>
            <a:endParaRPr sz="1600">
              <a:latin typeface="Calibri"/>
              <a:cs typeface="Calibri"/>
            </a:endParaRPr>
          </a:p>
          <a:p>
            <a:pPr marL="364490">
              <a:lnSpc>
                <a:spcPct val="100000"/>
              </a:lnSpc>
            </a:pPr>
            <a:r>
              <a:rPr sz="1600" b="1" i="1" spc="-10" dirty="0">
                <a:latin typeface="Calibri"/>
                <a:cs typeface="Calibri"/>
              </a:rPr>
              <a:t>FREEDONIA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228716" y="678052"/>
            <a:ext cx="1706880" cy="579120"/>
          </a:xfrm>
          <a:prstGeom prst="rect">
            <a:avLst/>
          </a:prstGeom>
          <a:ln w="19050">
            <a:solidFill>
              <a:srgbClr val="FFFFFF"/>
            </a:solidFill>
          </a:ln>
        </p:spPr>
        <p:txBody>
          <a:bodyPr vert="horz" wrap="square" lIns="0" tIns="154940" rIns="0" bIns="0" rtlCol="0">
            <a:spAutoFit/>
          </a:bodyPr>
          <a:lstStyle/>
          <a:p>
            <a:pPr marL="459105">
              <a:lnSpc>
                <a:spcPct val="100000"/>
              </a:lnSpc>
              <a:spcBef>
                <a:spcPts val="1220"/>
              </a:spcBef>
            </a:pPr>
            <a:r>
              <a:rPr sz="1600" b="1" i="1" spc="-10" dirty="0">
                <a:latin typeface="Calibri"/>
                <a:cs typeface="Calibri"/>
              </a:rPr>
              <a:t>NEUTRAL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935596" y="678052"/>
            <a:ext cx="1706880" cy="579120"/>
          </a:xfrm>
          <a:prstGeom prst="rect">
            <a:avLst/>
          </a:prstGeom>
          <a:solidFill>
            <a:srgbClr val="BCCEC0"/>
          </a:solidFill>
          <a:ln w="19050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271780">
              <a:lnSpc>
                <a:spcPct val="100000"/>
              </a:lnSpc>
              <a:spcBef>
                <a:spcPts val="260"/>
              </a:spcBef>
            </a:pPr>
            <a:r>
              <a:rPr sz="1600" b="1" i="1" spc="-10" dirty="0">
                <a:latin typeface="Calibri"/>
                <a:cs typeface="Calibri"/>
              </a:rPr>
              <a:t>SYMPATHETIC</a:t>
            </a:r>
            <a:endParaRPr sz="1600">
              <a:latin typeface="Calibri"/>
              <a:cs typeface="Calibri"/>
            </a:endParaRPr>
          </a:p>
          <a:p>
            <a:pPr marL="203200">
              <a:lnSpc>
                <a:spcPct val="100000"/>
              </a:lnSpc>
            </a:pPr>
            <a:r>
              <a:rPr sz="1600" b="1" i="1" spc="-10" dirty="0">
                <a:latin typeface="Calibri"/>
                <a:cs typeface="Calibri"/>
              </a:rPr>
              <a:t>AUTHORITANIA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642477" y="678052"/>
            <a:ext cx="1706880" cy="579120"/>
          </a:xfrm>
          <a:prstGeom prst="rect">
            <a:avLst/>
          </a:prstGeom>
          <a:solidFill>
            <a:srgbClr val="7B9D82"/>
          </a:solidFill>
          <a:ln w="19050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300990">
              <a:lnSpc>
                <a:spcPct val="100000"/>
              </a:lnSpc>
              <a:spcBef>
                <a:spcPts val="260"/>
              </a:spcBef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SUPPORTING</a:t>
            </a:r>
            <a:endParaRPr sz="1600">
              <a:latin typeface="Calibri"/>
              <a:cs typeface="Calibri"/>
            </a:endParaRPr>
          </a:p>
          <a:p>
            <a:pPr marL="203200">
              <a:lnSpc>
                <a:spcPct val="100000"/>
              </a:lnSpc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AUTHORITANIA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349356" y="678052"/>
            <a:ext cx="1706880" cy="579120"/>
          </a:xfrm>
          <a:prstGeom prst="rect">
            <a:avLst/>
          </a:prstGeom>
          <a:solidFill>
            <a:srgbClr val="396C43"/>
          </a:solidFill>
          <a:ln w="19050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60"/>
              </a:spcBef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BACKING</a:t>
            </a:r>
            <a:endParaRPr sz="160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AUTHORITANIA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5846254" y="539686"/>
            <a:ext cx="423545" cy="876300"/>
            <a:chOff x="5846254" y="539686"/>
            <a:chExt cx="423545" cy="876300"/>
          </a:xfrm>
        </p:grpSpPr>
        <p:sp>
          <p:nvSpPr>
            <p:cNvPr id="38" name="object 38"/>
            <p:cNvSpPr/>
            <p:nvPr/>
          </p:nvSpPr>
          <p:spPr>
            <a:xfrm>
              <a:off x="5860541" y="1114805"/>
              <a:ext cx="394970" cy="287020"/>
            </a:xfrm>
            <a:custGeom>
              <a:avLst/>
              <a:gdLst/>
              <a:ahLst/>
              <a:cxnLst/>
              <a:rect l="l" t="t" r="r" b="b"/>
              <a:pathLst>
                <a:path w="394970" h="287019">
                  <a:moveTo>
                    <a:pt x="197358" y="0"/>
                  </a:moveTo>
                  <a:lnTo>
                    <a:pt x="0" y="286512"/>
                  </a:lnTo>
                  <a:lnTo>
                    <a:pt x="394716" y="286512"/>
                  </a:lnTo>
                  <a:lnTo>
                    <a:pt x="1973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860541" y="1114805"/>
              <a:ext cx="394970" cy="287020"/>
            </a:xfrm>
            <a:custGeom>
              <a:avLst/>
              <a:gdLst/>
              <a:ahLst/>
              <a:cxnLst/>
              <a:rect l="l" t="t" r="r" b="b"/>
              <a:pathLst>
                <a:path w="394970" h="287019">
                  <a:moveTo>
                    <a:pt x="0" y="286512"/>
                  </a:moveTo>
                  <a:lnTo>
                    <a:pt x="197358" y="0"/>
                  </a:lnTo>
                  <a:lnTo>
                    <a:pt x="394716" y="286512"/>
                  </a:lnTo>
                  <a:lnTo>
                    <a:pt x="0" y="286512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860541" y="553973"/>
              <a:ext cx="394970" cy="287020"/>
            </a:xfrm>
            <a:custGeom>
              <a:avLst/>
              <a:gdLst/>
              <a:ahLst/>
              <a:cxnLst/>
              <a:rect l="l" t="t" r="r" b="b"/>
              <a:pathLst>
                <a:path w="394970" h="287019">
                  <a:moveTo>
                    <a:pt x="394716" y="0"/>
                  </a:moveTo>
                  <a:lnTo>
                    <a:pt x="0" y="0"/>
                  </a:lnTo>
                  <a:lnTo>
                    <a:pt x="197358" y="286512"/>
                  </a:lnTo>
                  <a:lnTo>
                    <a:pt x="3947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860541" y="553973"/>
              <a:ext cx="394970" cy="287020"/>
            </a:xfrm>
            <a:custGeom>
              <a:avLst/>
              <a:gdLst/>
              <a:ahLst/>
              <a:cxnLst/>
              <a:rect l="l" t="t" r="r" b="b"/>
              <a:pathLst>
                <a:path w="394970" h="287019">
                  <a:moveTo>
                    <a:pt x="394716" y="0"/>
                  </a:moveTo>
                  <a:lnTo>
                    <a:pt x="197358" y="286512"/>
                  </a:lnTo>
                  <a:lnTo>
                    <a:pt x="0" y="0"/>
                  </a:lnTo>
                  <a:lnTo>
                    <a:pt x="394716" y="0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4424171" y="1789176"/>
            <a:ext cx="3336290" cy="2560320"/>
            <a:chOff x="4424171" y="1789176"/>
            <a:chExt cx="3336290" cy="2560320"/>
          </a:xfrm>
        </p:grpSpPr>
        <p:sp>
          <p:nvSpPr>
            <p:cNvPr id="43" name="object 43"/>
            <p:cNvSpPr/>
            <p:nvPr/>
          </p:nvSpPr>
          <p:spPr>
            <a:xfrm>
              <a:off x="4424171" y="1789176"/>
              <a:ext cx="3336290" cy="2560320"/>
            </a:xfrm>
            <a:custGeom>
              <a:avLst/>
              <a:gdLst/>
              <a:ahLst/>
              <a:cxnLst/>
              <a:rect l="l" t="t" r="r" b="b"/>
              <a:pathLst>
                <a:path w="3336290" h="2560320">
                  <a:moveTo>
                    <a:pt x="3252343" y="0"/>
                  </a:moveTo>
                  <a:lnTo>
                    <a:pt x="83692" y="0"/>
                  </a:lnTo>
                  <a:lnTo>
                    <a:pt x="51113" y="6576"/>
                  </a:lnTo>
                  <a:lnTo>
                    <a:pt x="24511" y="24511"/>
                  </a:lnTo>
                  <a:lnTo>
                    <a:pt x="6576" y="51113"/>
                  </a:lnTo>
                  <a:lnTo>
                    <a:pt x="0" y="83693"/>
                  </a:lnTo>
                  <a:lnTo>
                    <a:pt x="0" y="2476627"/>
                  </a:lnTo>
                  <a:lnTo>
                    <a:pt x="6576" y="2509206"/>
                  </a:lnTo>
                  <a:lnTo>
                    <a:pt x="24510" y="2535809"/>
                  </a:lnTo>
                  <a:lnTo>
                    <a:pt x="51113" y="2553743"/>
                  </a:lnTo>
                  <a:lnTo>
                    <a:pt x="83692" y="2560320"/>
                  </a:lnTo>
                  <a:lnTo>
                    <a:pt x="3252343" y="2560320"/>
                  </a:lnTo>
                  <a:lnTo>
                    <a:pt x="3284922" y="2553743"/>
                  </a:lnTo>
                  <a:lnTo>
                    <a:pt x="3311525" y="2535809"/>
                  </a:lnTo>
                  <a:lnTo>
                    <a:pt x="3329459" y="2509206"/>
                  </a:lnTo>
                  <a:lnTo>
                    <a:pt x="3336035" y="2476627"/>
                  </a:lnTo>
                  <a:lnTo>
                    <a:pt x="3336035" y="83693"/>
                  </a:lnTo>
                  <a:lnTo>
                    <a:pt x="3329459" y="51113"/>
                  </a:lnTo>
                  <a:lnTo>
                    <a:pt x="3311525" y="24511"/>
                  </a:lnTo>
                  <a:lnTo>
                    <a:pt x="3284922" y="6576"/>
                  </a:lnTo>
                  <a:lnTo>
                    <a:pt x="32523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86883" y="2535936"/>
              <a:ext cx="2631948" cy="99733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22719" y="3150108"/>
              <a:ext cx="1176527" cy="1182624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75987" y="3162300"/>
              <a:ext cx="1228343" cy="1184148"/>
            </a:xfrm>
            <a:prstGeom prst="rect">
              <a:avLst/>
            </a:prstGeom>
          </p:spPr>
        </p:pic>
      </p:grpSp>
      <p:sp>
        <p:nvSpPr>
          <p:cNvPr id="47" name="object 47"/>
          <p:cNvSpPr txBox="1"/>
          <p:nvPr/>
        </p:nvSpPr>
        <p:spPr>
          <a:xfrm>
            <a:off x="5723890" y="3235528"/>
            <a:ext cx="77660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latin typeface="Arial"/>
                <a:cs typeface="Arial"/>
              </a:rPr>
              <a:t>#C606</a:t>
            </a:r>
            <a:endParaRPr sz="20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595240" y="1854200"/>
            <a:ext cx="289941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41705" marR="5080" indent="-92964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Whose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narrative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do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you </a:t>
            </a:r>
            <a:r>
              <a:rPr sz="2000" b="1" spc="-10" dirty="0">
                <a:latin typeface="Arial"/>
                <a:cs typeface="Arial"/>
              </a:rPr>
              <a:t>believe?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9" name="object 4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620" y="1697734"/>
            <a:ext cx="4354067" cy="5160262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162543" y="3339084"/>
            <a:ext cx="3767328" cy="243992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047"/>
              <a:ext cx="12191999" cy="68549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1999" cy="6857995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01854" y="1782826"/>
            <a:ext cx="4031615" cy="4972050"/>
            <a:chOff x="101854" y="1782826"/>
            <a:chExt cx="4031615" cy="4972050"/>
          </a:xfrm>
        </p:grpSpPr>
        <p:sp>
          <p:nvSpPr>
            <p:cNvPr id="6" name="object 6"/>
            <p:cNvSpPr/>
            <p:nvPr/>
          </p:nvSpPr>
          <p:spPr>
            <a:xfrm>
              <a:off x="108204" y="1789176"/>
              <a:ext cx="4018915" cy="4959350"/>
            </a:xfrm>
            <a:custGeom>
              <a:avLst/>
              <a:gdLst/>
              <a:ahLst/>
              <a:cxnLst/>
              <a:rect l="l" t="t" r="r" b="b"/>
              <a:pathLst>
                <a:path w="4018915" h="4959350">
                  <a:moveTo>
                    <a:pt x="3935984" y="0"/>
                  </a:moveTo>
                  <a:lnTo>
                    <a:pt x="82791" y="0"/>
                  </a:lnTo>
                  <a:lnTo>
                    <a:pt x="50567" y="6508"/>
                  </a:lnTo>
                  <a:lnTo>
                    <a:pt x="24250" y="24257"/>
                  </a:lnTo>
                  <a:lnTo>
                    <a:pt x="6506" y="50577"/>
                  </a:lnTo>
                  <a:lnTo>
                    <a:pt x="0" y="82803"/>
                  </a:lnTo>
                  <a:lnTo>
                    <a:pt x="0" y="4876304"/>
                  </a:lnTo>
                  <a:lnTo>
                    <a:pt x="6506" y="4908528"/>
                  </a:lnTo>
                  <a:lnTo>
                    <a:pt x="24250" y="4934845"/>
                  </a:lnTo>
                  <a:lnTo>
                    <a:pt x="50567" y="4952589"/>
                  </a:lnTo>
                  <a:lnTo>
                    <a:pt x="82791" y="4959096"/>
                  </a:lnTo>
                  <a:lnTo>
                    <a:pt x="3935984" y="4959096"/>
                  </a:lnTo>
                  <a:lnTo>
                    <a:pt x="3968210" y="4952589"/>
                  </a:lnTo>
                  <a:lnTo>
                    <a:pt x="3994531" y="4934845"/>
                  </a:lnTo>
                  <a:lnTo>
                    <a:pt x="4012279" y="4908528"/>
                  </a:lnTo>
                  <a:lnTo>
                    <a:pt x="4018788" y="4876304"/>
                  </a:lnTo>
                  <a:lnTo>
                    <a:pt x="4018788" y="82803"/>
                  </a:lnTo>
                  <a:lnTo>
                    <a:pt x="4012279" y="50577"/>
                  </a:lnTo>
                  <a:lnTo>
                    <a:pt x="3994531" y="24256"/>
                  </a:lnTo>
                  <a:lnTo>
                    <a:pt x="3968210" y="6508"/>
                  </a:lnTo>
                  <a:lnTo>
                    <a:pt x="39359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8204" y="1789176"/>
              <a:ext cx="4018915" cy="4959350"/>
            </a:xfrm>
            <a:custGeom>
              <a:avLst/>
              <a:gdLst/>
              <a:ahLst/>
              <a:cxnLst/>
              <a:rect l="l" t="t" r="r" b="b"/>
              <a:pathLst>
                <a:path w="4018915" h="4959350">
                  <a:moveTo>
                    <a:pt x="0" y="82803"/>
                  </a:moveTo>
                  <a:lnTo>
                    <a:pt x="6506" y="50577"/>
                  </a:lnTo>
                  <a:lnTo>
                    <a:pt x="24250" y="24257"/>
                  </a:lnTo>
                  <a:lnTo>
                    <a:pt x="50567" y="6508"/>
                  </a:lnTo>
                  <a:lnTo>
                    <a:pt x="82791" y="0"/>
                  </a:lnTo>
                  <a:lnTo>
                    <a:pt x="3935984" y="0"/>
                  </a:lnTo>
                  <a:lnTo>
                    <a:pt x="3968210" y="6508"/>
                  </a:lnTo>
                  <a:lnTo>
                    <a:pt x="3994531" y="24256"/>
                  </a:lnTo>
                  <a:lnTo>
                    <a:pt x="4012279" y="50577"/>
                  </a:lnTo>
                  <a:lnTo>
                    <a:pt x="4018788" y="82803"/>
                  </a:lnTo>
                  <a:lnTo>
                    <a:pt x="4018788" y="4876304"/>
                  </a:lnTo>
                  <a:lnTo>
                    <a:pt x="4012279" y="4908528"/>
                  </a:lnTo>
                  <a:lnTo>
                    <a:pt x="3994531" y="4934845"/>
                  </a:lnTo>
                  <a:lnTo>
                    <a:pt x="3968210" y="4952589"/>
                  </a:lnTo>
                  <a:lnTo>
                    <a:pt x="3935984" y="4959096"/>
                  </a:lnTo>
                  <a:lnTo>
                    <a:pt x="82791" y="4959096"/>
                  </a:lnTo>
                  <a:lnTo>
                    <a:pt x="50567" y="4952589"/>
                  </a:lnTo>
                  <a:lnTo>
                    <a:pt x="24250" y="4934845"/>
                  </a:lnTo>
                  <a:lnTo>
                    <a:pt x="6506" y="4908528"/>
                  </a:lnTo>
                  <a:lnTo>
                    <a:pt x="0" y="4876304"/>
                  </a:lnTo>
                  <a:lnTo>
                    <a:pt x="0" y="8280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256" y="1837956"/>
              <a:ext cx="324611" cy="32599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38468" y="1833118"/>
              <a:ext cx="334645" cy="335915"/>
            </a:xfrm>
            <a:custGeom>
              <a:avLst/>
              <a:gdLst/>
              <a:ahLst/>
              <a:cxnLst/>
              <a:rect l="l" t="t" r="r" b="b"/>
              <a:pathLst>
                <a:path w="334645" h="335914">
                  <a:moveTo>
                    <a:pt x="167106" y="0"/>
                  </a:moveTo>
                  <a:lnTo>
                    <a:pt x="232079" y="13081"/>
                  </a:lnTo>
                  <a:lnTo>
                    <a:pt x="285203" y="49022"/>
                  </a:lnTo>
                  <a:lnTo>
                    <a:pt x="321144" y="102616"/>
                  </a:lnTo>
                  <a:lnTo>
                    <a:pt x="334213" y="167894"/>
                  </a:lnTo>
                  <a:lnTo>
                    <a:pt x="330949" y="201803"/>
                  </a:lnTo>
                  <a:lnTo>
                    <a:pt x="305625" y="261874"/>
                  </a:lnTo>
                  <a:lnTo>
                    <a:pt x="260680" y="307213"/>
                  </a:lnTo>
                  <a:lnTo>
                    <a:pt x="200609" y="332613"/>
                  </a:lnTo>
                  <a:lnTo>
                    <a:pt x="167106" y="335788"/>
                  </a:lnTo>
                  <a:lnTo>
                    <a:pt x="133616" y="332613"/>
                  </a:lnTo>
                  <a:lnTo>
                    <a:pt x="73939" y="307213"/>
                  </a:lnTo>
                  <a:lnTo>
                    <a:pt x="28600" y="261874"/>
                  </a:lnTo>
                  <a:lnTo>
                    <a:pt x="3263" y="201803"/>
                  </a:lnTo>
                  <a:lnTo>
                    <a:pt x="0" y="167894"/>
                  </a:lnTo>
                  <a:lnTo>
                    <a:pt x="3263" y="134112"/>
                  </a:lnTo>
                  <a:lnTo>
                    <a:pt x="28600" y="74041"/>
                  </a:lnTo>
                  <a:lnTo>
                    <a:pt x="73939" y="28702"/>
                  </a:lnTo>
                  <a:lnTo>
                    <a:pt x="133616" y="3302"/>
                  </a:lnTo>
                  <a:lnTo>
                    <a:pt x="167106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96620" y="1819783"/>
            <a:ext cx="132397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Arial"/>
                <a:cs typeface="Arial"/>
              </a:rPr>
              <a:t>FreedonianTruthBombs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00" spc="-10" dirty="0">
                <a:solidFill>
                  <a:srgbClr val="7E7E7E"/>
                </a:solidFill>
                <a:latin typeface="Arial"/>
                <a:cs typeface="Arial"/>
              </a:rPr>
              <a:t>@pofnews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4800" y="3339084"/>
            <a:ext cx="3659124" cy="2464307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384149" y="2271141"/>
            <a:ext cx="237807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Write</a:t>
            </a:r>
            <a:r>
              <a:rPr sz="1000" spc="-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your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tweet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here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(280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character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limit)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92325" y="4931105"/>
            <a:ext cx="10852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Post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picture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here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3786" y="5920841"/>
            <a:ext cx="220979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20" dirty="0">
                <a:solidFill>
                  <a:srgbClr val="7E7E7E"/>
                </a:solidFill>
                <a:latin typeface="Arial"/>
                <a:cs typeface="Arial"/>
              </a:rPr>
              <a:t>Turn</a:t>
            </a:r>
            <a:endParaRPr sz="70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1940" y="6385559"/>
            <a:ext cx="3648455" cy="292608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8029702" y="1782826"/>
            <a:ext cx="4033520" cy="4972050"/>
            <a:chOff x="8029702" y="1782826"/>
            <a:chExt cx="4033520" cy="4972050"/>
          </a:xfrm>
        </p:grpSpPr>
        <p:sp>
          <p:nvSpPr>
            <p:cNvPr id="17" name="object 17"/>
            <p:cNvSpPr/>
            <p:nvPr/>
          </p:nvSpPr>
          <p:spPr>
            <a:xfrm>
              <a:off x="8036052" y="1789176"/>
              <a:ext cx="4020820" cy="4959350"/>
            </a:xfrm>
            <a:custGeom>
              <a:avLst/>
              <a:gdLst/>
              <a:ahLst/>
              <a:cxnLst/>
              <a:rect l="l" t="t" r="r" b="b"/>
              <a:pathLst>
                <a:path w="4020820" h="4959350">
                  <a:moveTo>
                    <a:pt x="3937507" y="0"/>
                  </a:moveTo>
                  <a:lnTo>
                    <a:pt x="82803" y="0"/>
                  </a:lnTo>
                  <a:lnTo>
                    <a:pt x="50577" y="6508"/>
                  </a:lnTo>
                  <a:lnTo>
                    <a:pt x="24257" y="24257"/>
                  </a:lnTo>
                  <a:lnTo>
                    <a:pt x="6508" y="50577"/>
                  </a:lnTo>
                  <a:lnTo>
                    <a:pt x="0" y="82803"/>
                  </a:lnTo>
                  <a:lnTo>
                    <a:pt x="0" y="4876279"/>
                  </a:lnTo>
                  <a:lnTo>
                    <a:pt x="6508" y="4908512"/>
                  </a:lnTo>
                  <a:lnTo>
                    <a:pt x="24256" y="4934837"/>
                  </a:lnTo>
                  <a:lnTo>
                    <a:pt x="50577" y="4952587"/>
                  </a:lnTo>
                  <a:lnTo>
                    <a:pt x="82803" y="4959096"/>
                  </a:lnTo>
                  <a:lnTo>
                    <a:pt x="3937507" y="4959096"/>
                  </a:lnTo>
                  <a:lnTo>
                    <a:pt x="3969734" y="4952587"/>
                  </a:lnTo>
                  <a:lnTo>
                    <a:pt x="3996054" y="4934837"/>
                  </a:lnTo>
                  <a:lnTo>
                    <a:pt x="4013803" y="4908512"/>
                  </a:lnTo>
                  <a:lnTo>
                    <a:pt x="4020312" y="4876279"/>
                  </a:lnTo>
                  <a:lnTo>
                    <a:pt x="4020312" y="82803"/>
                  </a:lnTo>
                  <a:lnTo>
                    <a:pt x="4013803" y="50577"/>
                  </a:lnTo>
                  <a:lnTo>
                    <a:pt x="3996054" y="24256"/>
                  </a:lnTo>
                  <a:lnTo>
                    <a:pt x="3969734" y="6508"/>
                  </a:lnTo>
                  <a:lnTo>
                    <a:pt x="39375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036052" y="1789176"/>
              <a:ext cx="4020820" cy="4959350"/>
            </a:xfrm>
            <a:custGeom>
              <a:avLst/>
              <a:gdLst/>
              <a:ahLst/>
              <a:cxnLst/>
              <a:rect l="l" t="t" r="r" b="b"/>
              <a:pathLst>
                <a:path w="4020820" h="4959350">
                  <a:moveTo>
                    <a:pt x="0" y="82803"/>
                  </a:moveTo>
                  <a:lnTo>
                    <a:pt x="6508" y="50577"/>
                  </a:lnTo>
                  <a:lnTo>
                    <a:pt x="24257" y="24257"/>
                  </a:lnTo>
                  <a:lnTo>
                    <a:pt x="50577" y="6508"/>
                  </a:lnTo>
                  <a:lnTo>
                    <a:pt x="82803" y="0"/>
                  </a:lnTo>
                  <a:lnTo>
                    <a:pt x="3937507" y="0"/>
                  </a:lnTo>
                  <a:lnTo>
                    <a:pt x="3969734" y="6508"/>
                  </a:lnTo>
                  <a:lnTo>
                    <a:pt x="3996054" y="24256"/>
                  </a:lnTo>
                  <a:lnTo>
                    <a:pt x="4013803" y="50577"/>
                  </a:lnTo>
                  <a:lnTo>
                    <a:pt x="4020312" y="82803"/>
                  </a:lnTo>
                  <a:lnTo>
                    <a:pt x="4020312" y="4876279"/>
                  </a:lnTo>
                  <a:lnTo>
                    <a:pt x="4013803" y="4908512"/>
                  </a:lnTo>
                  <a:lnTo>
                    <a:pt x="3996054" y="4934837"/>
                  </a:lnTo>
                  <a:lnTo>
                    <a:pt x="3969734" y="4952587"/>
                  </a:lnTo>
                  <a:lnTo>
                    <a:pt x="3937507" y="4959096"/>
                  </a:lnTo>
                  <a:lnTo>
                    <a:pt x="82803" y="4959096"/>
                  </a:lnTo>
                  <a:lnTo>
                    <a:pt x="50577" y="4952587"/>
                  </a:lnTo>
                  <a:lnTo>
                    <a:pt x="24256" y="4934837"/>
                  </a:lnTo>
                  <a:lnTo>
                    <a:pt x="6508" y="4908512"/>
                  </a:lnTo>
                  <a:lnTo>
                    <a:pt x="0" y="4876279"/>
                  </a:lnTo>
                  <a:lnTo>
                    <a:pt x="0" y="8280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8425942" y="1819783"/>
            <a:ext cx="122047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Arial"/>
                <a:cs typeface="Arial"/>
              </a:rPr>
              <a:t>AuthoritanianHonesty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00" spc="-10" dirty="0">
                <a:solidFill>
                  <a:srgbClr val="7E7E7E"/>
                </a:solidFill>
                <a:latin typeface="Arial"/>
                <a:cs typeface="Arial"/>
              </a:rPr>
              <a:t>@islamrepauthnews</a:t>
            </a:r>
            <a:endParaRPr sz="800">
              <a:latin typeface="Arial"/>
              <a:cs typeface="Arial"/>
            </a:endParaRPr>
          </a:p>
        </p:txBody>
      </p:sp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34171" y="3339084"/>
            <a:ext cx="3659124" cy="2464307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9522079" y="4931105"/>
            <a:ext cx="10852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Post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picture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here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303132" y="5920841"/>
            <a:ext cx="220979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20" dirty="0">
                <a:solidFill>
                  <a:srgbClr val="7E7E7E"/>
                </a:solidFill>
                <a:latin typeface="Arial"/>
                <a:cs typeface="Arial"/>
              </a:rPr>
              <a:t>Turn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8078279" y="1835975"/>
            <a:ext cx="3782060" cy="4842510"/>
            <a:chOff x="8078279" y="1835975"/>
            <a:chExt cx="3782060" cy="4842510"/>
          </a:xfrm>
        </p:grpSpPr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09788" y="6385559"/>
              <a:ext cx="3649979" cy="29260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87868" y="1845564"/>
              <a:ext cx="327659" cy="32461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8083042" y="1840738"/>
              <a:ext cx="337820" cy="334645"/>
            </a:xfrm>
            <a:custGeom>
              <a:avLst/>
              <a:gdLst/>
              <a:ahLst/>
              <a:cxnLst/>
              <a:rect l="l" t="t" r="r" b="b"/>
              <a:pathLst>
                <a:path w="337820" h="334644">
                  <a:moveTo>
                    <a:pt x="168782" y="0"/>
                  </a:moveTo>
                  <a:lnTo>
                    <a:pt x="234441" y="13081"/>
                  </a:lnTo>
                  <a:lnTo>
                    <a:pt x="288035" y="49022"/>
                  </a:lnTo>
                  <a:lnTo>
                    <a:pt x="324357" y="102108"/>
                  </a:lnTo>
                  <a:lnTo>
                    <a:pt x="337438" y="167132"/>
                  </a:lnTo>
                  <a:lnTo>
                    <a:pt x="334136" y="200660"/>
                  </a:lnTo>
                  <a:lnTo>
                    <a:pt x="308355" y="260731"/>
                  </a:lnTo>
                  <a:lnTo>
                    <a:pt x="263143" y="305688"/>
                  </a:lnTo>
                  <a:lnTo>
                    <a:pt x="202564" y="330962"/>
                  </a:lnTo>
                  <a:lnTo>
                    <a:pt x="168782" y="334263"/>
                  </a:lnTo>
                  <a:lnTo>
                    <a:pt x="134874" y="330962"/>
                  </a:lnTo>
                  <a:lnTo>
                    <a:pt x="74422" y="305688"/>
                  </a:lnTo>
                  <a:lnTo>
                    <a:pt x="29082" y="260731"/>
                  </a:lnTo>
                  <a:lnTo>
                    <a:pt x="3301" y="200660"/>
                  </a:lnTo>
                  <a:lnTo>
                    <a:pt x="0" y="167132"/>
                  </a:lnTo>
                  <a:lnTo>
                    <a:pt x="3301" y="133603"/>
                  </a:lnTo>
                  <a:lnTo>
                    <a:pt x="29082" y="73913"/>
                  </a:lnTo>
                  <a:lnTo>
                    <a:pt x="74422" y="28575"/>
                  </a:lnTo>
                  <a:lnTo>
                    <a:pt x="134874" y="3301"/>
                  </a:lnTo>
                  <a:lnTo>
                    <a:pt x="168782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152806" y="91821"/>
            <a:ext cx="45459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135" dirty="0">
                <a:solidFill>
                  <a:srgbClr val="FFFFFF"/>
                </a:solidFill>
                <a:latin typeface="Century Gothic"/>
                <a:cs typeface="Century Gothic"/>
              </a:rPr>
              <a:t>INTERNATIONAL</a:t>
            </a:r>
            <a:r>
              <a:rPr sz="28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OPINION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521836" y="678052"/>
            <a:ext cx="1706880" cy="579120"/>
          </a:xfrm>
          <a:custGeom>
            <a:avLst/>
            <a:gdLst/>
            <a:ahLst/>
            <a:cxnLst/>
            <a:rect l="l" t="t" r="r" b="b"/>
            <a:pathLst>
              <a:path w="1706879" h="579119">
                <a:moveTo>
                  <a:pt x="1706880" y="0"/>
                </a:moveTo>
                <a:lnTo>
                  <a:pt x="0" y="0"/>
                </a:lnTo>
                <a:lnTo>
                  <a:pt x="0" y="579120"/>
                </a:lnTo>
                <a:lnTo>
                  <a:pt x="1706880" y="579120"/>
                </a:lnTo>
                <a:lnTo>
                  <a:pt x="1706880" y="0"/>
                </a:lnTo>
                <a:close/>
              </a:path>
            </a:pathLst>
          </a:custGeom>
          <a:solidFill>
            <a:srgbClr val="ADD1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08038" y="678052"/>
            <a:ext cx="1707514" cy="579120"/>
          </a:xfrm>
          <a:prstGeom prst="rect">
            <a:avLst/>
          </a:prstGeom>
          <a:solidFill>
            <a:srgbClr val="1E81C6"/>
          </a:solidFill>
          <a:ln w="19050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60"/>
              </a:spcBef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BACKING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FREEDONIA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814957" y="678052"/>
            <a:ext cx="1706880" cy="579120"/>
          </a:xfrm>
          <a:prstGeom prst="rect">
            <a:avLst/>
          </a:prstGeom>
          <a:solidFill>
            <a:srgbClr val="66A9D9"/>
          </a:solidFill>
          <a:ln w="19050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300355">
              <a:lnSpc>
                <a:spcPct val="100000"/>
              </a:lnSpc>
              <a:spcBef>
                <a:spcPts val="260"/>
              </a:spcBef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SUPPORTING</a:t>
            </a:r>
            <a:endParaRPr sz="1600">
              <a:latin typeface="Calibri"/>
              <a:cs typeface="Calibri"/>
            </a:endParaRPr>
          </a:p>
          <a:p>
            <a:pPr marL="363855">
              <a:lnSpc>
                <a:spcPct val="100000"/>
              </a:lnSpc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FREEDONIA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521836" y="678052"/>
            <a:ext cx="1706880" cy="579120"/>
          </a:xfrm>
          <a:prstGeom prst="rect">
            <a:avLst/>
          </a:prstGeom>
          <a:ln w="19050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271145">
              <a:lnSpc>
                <a:spcPct val="100000"/>
              </a:lnSpc>
              <a:spcBef>
                <a:spcPts val="260"/>
              </a:spcBef>
            </a:pPr>
            <a:r>
              <a:rPr sz="1600" b="1" i="1" spc="-10" dirty="0">
                <a:latin typeface="Calibri"/>
                <a:cs typeface="Calibri"/>
              </a:rPr>
              <a:t>SYMPATHETIC</a:t>
            </a:r>
            <a:endParaRPr sz="1600">
              <a:latin typeface="Calibri"/>
              <a:cs typeface="Calibri"/>
            </a:endParaRPr>
          </a:p>
          <a:p>
            <a:pPr marL="364490">
              <a:lnSpc>
                <a:spcPct val="100000"/>
              </a:lnSpc>
            </a:pPr>
            <a:r>
              <a:rPr sz="1600" b="1" i="1" spc="-10" dirty="0">
                <a:latin typeface="Calibri"/>
                <a:cs typeface="Calibri"/>
              </a:rPr>
              <a:t>FREEDONIA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228716" y="678052"/>
            <a:ext cx="1706880" cy="579120"/>
          </a:xfrm>
          <a:prstGeom prst="rect">
            <a:avLst/>
          </a:prstGeom>
          <a:solidFill>
            <a:srgbClr val="BEBEBE"/>
          </a:solidFill>
          <a:ln w="19050">
            <a:solidFill>
              <a:srgbClr val="FFFFFF"/>
            </a:solidFill>
          </a:ln>
        </p:spPr>
        <p:txBody>
          <a:bodyPr vert="horz" wrap="square" lIns="0" tIns="154940" rIns="0" bIns="0" rtlCol="0">
            <a:spAutoFit/>
          </a:bodyPr>
          <a:lstStyle/>
          <a:p>
            <a:pPr marL="459105">
              <a:lnSpc>
                <a:spcPct val="100000"/>
              </a:lnSpc>
              <a:spcBef>
                <a:spcPts val="1220"/>
              </a:spcBef>
            </a:pPr>
            <a:r>
              <a:rPr sz="1600" b="1" i="1" spc="-10" dirty="0">
                <a:latin typeface="Calibri"/>
                <a:cs typeface="Calibri"/>
              </a:rPr>
              <a:t>NEUTRAL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935596" y="678052"/>
            <a:ext cx="1706880" cy="579120"/>
          </a:xfrm>
          <a:prstGeom prst="rect">
            <a:avLst/>
          </a:prstGeom>
          <a:solidFill>
            <a:srgbClr val="BCCEC0"/>
          </a:solidFill>
          <a:ln w="19050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271780">
              <a:lnSpc>
                <a:spcPct val="100000"/>
              </a:lnSpc>
              <a:spcBef>
                <a:spcPts val="260"/>
              </a:spcBef>
            </a:pPr>
            <a:r>
              <a:rPr sz="1600" b="1" i="1" spc="-10" dirty="0">
                <a:latin typeface="Calibri"/>
                <a:cs typeface="Calibri"/>
              </a:rPr>
              <a:t>SYMPATHETIC</a:t>
            </a:r>
            <a:endParaRPr sz="1600">
              <a:latin typeface="Calibri"/>
              <a:cs typeface="Calibri"/>
            </a:endParaRPr>
          </a:p>
          <a:p>
            <a:pPr marL="203200">
              <a:lnSpc>
                <a:spcPct val="100000"/>
              </a:lnSpc>
            </a:pPr>
            <a:r>
              <a:rPr sz="1600" b="1" i="1" spc="-10" dirty="0">
                <a:latin typeface="Calibri"/>
                <a:cs typeface="Calibri"/>
              </a:rPr>
              <a:t>AUTHORITANIA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642477" y="678052"/>
            <a:ext cx="1706880" cy="579120"/>
          </a:xfrm>
          <a:prstGeom prst="rect">
            <a:avLst/>
          </a:prstGeom>
          <a:solidFill>
            <a:srgbClr val="7B9D82"/>
          </a:solidFill>
          <a:ln w="19050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300990">
              <a:lnSpc>
                <a:spcPct val="100000"/>
              </a:lnSpc>
              <a:spcBef>
                <a:spcPts val="260"/>
              </a:spcBef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SUPPORTING</a:t>
            </a:r>
            <a:endParaRPr sz="1600">
              <a:latin typeface="Calibri"/>
              <a:cs typeface="Calibri"/>
            </a:endParaRPr>
          </a:p>
          <a:p>
            <a:pPr marL="203200">
              <a:lnSpc>
                <a:spcPct val="100000"/>
              </a:lnSpc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AUTHORITANIA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349356" y="678052"/>
            <a:ext cx="1706880" cy="579120"/>
          </a:xfrm>
          <a:prstGeom prst="rect">
            <a:avLst/>
          </a:prstGeom>
          <a:solidFill>
            <a:srgbClr val="396C43"/>
          </a:solidFill>
          <a:ln w="19050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60"/>
              </a:spcBef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BACKING</a:t>
            </a:r>
            <a:endParaRPr sz="160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AUTHORITANIA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4119562" y="524446"/>
            <a:ext cx="423545" cy="876300"/>
            <a:chOff x="4119562" y="524446"/>
            <a:chExt cx="423545" cy="876300"/>
          </a:xfrm>
        </p:grpSpPr>
        <p:sp>
          <p:nvSpPr>
            <p:cNvPr id="37" name="object 37"/>
            <p:cNvSpPr/>
            <p:nvPr/>
          </p:nvSpPr>
          <p:spPr>
            <a:xfrm>
              <a:off x="4133850" y="1099565"/>
              <a:ext cx="394970" cy="287020"/>
            </a:xfrm>
            <a:custGeom>
              <a:avLst/>
              <a:gdLst/>
              <a:ahLst/>
              <a:cxnLst/>
              <a:rect l="l" t="t" r="r" b="b"/>
              <a:pathLst>
                <a:path w="394970" h="287019">
                  <a:moveTo>
                    <a:pt x="197358" y="0"/>
                  </a:moveTo>
                  <a:lnTo>
                    <a:pt x="0" y="286512"/>
                  </a:lnTo>
                  <a:lnTo>
                    <a:pt x="394715" y="286512"/>
                  </a:lnTo>
                  <a:lnTo>
                    <a:pt x="1973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133850" y="1099565"/>
              <a:ext cx="394970" cy="287020"/>
            </a:xfrm>
            <a:custGeom>
              <a:avLst/>
              <a:gdLst/>
              <a:ahLst/>
              <a:cxnLst/>
              <a:rect l="l" t="t" r="r" b="b"/>
              <a:pathLst>
                <a:path w="394970" h="287019">
                  <a:moveTo>
                    <a:pt x="0" y="286512"/>
                  </a:moveTo>
                  <a:lnTo>
                    <a:pt x="197358" y="0"/>
                  </a:lnTo>
                  <a:lnTo>
                    <a:pt x="394715" y="286512"/>
                  </a:lnTo>
                  <a:lnTo>
                    <a:pt x="0" y="286512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133850" y="538733"/>
              <a:ext cx="394970" cy="287020"/>
            </a:xfrm>
            <a:custGeom>
              <a:avLst/>
              <a:gdLst/>
              <a:ahLst/>
              <a:cxnLst/>
              <a:rect l="l" t="t" r="r" b="b"/>
              <a:pathLst>
                <a:path w="394970" h="287019">
                  <a:moveTo>
                    <a:pt x="394715" y="0"/>
                  </a:moveTo>
                  <a:lnTo>
                    <a:pt x="0" y="0"/>
                  </a:lnTo>
                  <a:lnTo>
                    <a:pt x="197358" y="286512"/>
                  </a:lnTo>
                  <a:lnTo>
                    <a:pt x="3947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133850" y="538733"/>
              <a:ext cx="394970" cy="287020"/>
            </a:xfrm>
            <a:custGeom>
              <a:avLst/>
              <a:gdLst/>
              <a:ahLst/>
              <a:cxnLst/>
              <a:rect l="l" t="t" r="r" b="b"/>
              <a:pathLst>
                <a:path w="394970" h="287019">
                  <a:moveTo>
                    <a:pt x="394715" y="0"/>
                  </a:moveTo>
                  <a:lnTo>
                    <a:pt x="197358" y="286512"/>
                  </a:lnTo>
                  <a:lnTo>
                    <a:pt x="0" y="0"/>
                  </a:lnTo>
                  <a:lnTo>
                    <a:pt x="394715" y="0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" name="object 41"/>
          <p:cNvGrpSpPr/>
          <p:nvPr/>
        </p:nvGrpSpPr>
        <p:grpSpPr>
          <a:xfrm>
            <a:off x="4424171" y="1789176"/>
            <a:ext cx="3336290" cy="2560320"/>
            <a:chOff x="4424171" y="1789176"/>
            <a:chExt cx="3336290" cy="2560320"/>
          </a:xfrm>
        </p:grpSpPr>
        <p:sp>
          <p:nvSpPr>
            <p:cNvPr id="42" name="object 42"/>
            <p:cNvSpPr/>
            <p:nvPr/>
          </p:nvSpPr>
          <p:spPr>
            <a:xfrm>
              <a:off x="4424171" y="1789176"/>
              <a:ext cx="3336290" cy="2560320"/>
            </a:xfrm>
            <a:custGeom>
              <a:avLst/>
              <a:gdLst/>
              <a:ahLst/>
              <a:cxnLst/>
              <a:rect l="l" t="t" r="r" b="b"/>
              <a:pathLst>
                <a:path w="3336290" h="2560320">
                  <a:moveTo>
                    <a:pt x="3252343" y="0"/>
                  </a:moveTo>
                  <a:lnTo>
                    <a:pt x="83692" y="0"/>
                  </a:lnTo>
                  <a:lnTo>
                    <a:pt x="51113" y="6576"/>
                  </a:lnTo>
                  <a:lnTo>
                    <a:pt x="24511" y="24511"/>
                  </a:lnTo>
                  <a:lnTo>
                    <a:pt x="6576" y="51113"/>
                  </a:lnTo>
                  <a:lnTo>
                    <a:pt x="0" y="83693"/>
                  </a:lnTo>
                  <a:lnTo>
                    <a:pt x="0" y="2476627"/>
                  </a:lnTo>
                  <a:lnTo>
                    <a:pt x="6576" y="2509206"/>
                  </a:lnTo>
                  <a:lnTo>
                    <a:pt x="24510" y="2535809"/>
                  </a:lnTo>
                  <a:lnTo>
                    <a:pt x="51113" y="2553743"/>
                  </a:lnTo>
                  <a:lnTo>
                    <a:pt x="83692" y="2560320"/>
                  </a:lnTo>
                  <a:lnTo>
                    <a:pt x="3252343" y="2560320"/>
                  </a:lnTo>
                  <a:lnTo>
                    <a:pt x="3284922" y="2553743"/>
                  </a:lnTo>
                  <a:lnTo>
                    <a:pt x="3311525" y="2535809"/>
                  </a:lnTo>
                  <a:lnTo>
                    <a:pt x="3329459" y="2509206"/>
                  </a:lnTo>
                  <a:lnTo>
                    <a:pt x="3336035" y="2476627"/>
                  </a:lnTo>
                  <a:lnTo>
                    <a:pt x="3336035" y="83693"/>
                  </a:lnTo>
                  <a:lnTo>
                    <a:pt x="3329459" y="51113"/>
                  </a:lnTo>
                  <a:lnTo>
                    <a:pt x="3311525" y="24511"/>
                  </a:lnTo>
                  <a:lnTo>
                    <a:pt x="3284922" y="6576"/>
                  </a:lnTo>
                  <a:lnTo>
                    <a:pt x="32523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86883" y="2535936"/>
              <a:ext cx="2631948" cy="99733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22719" y="3150108"/>
              <a:ext cx="1176527" cy="1182624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75987" y="3162300"/>
              <a:ext cx="1228343" cy="1184148"/>
            </a:xfrm>
            <a:prstGeom prst="rect">
              <a:avLst/>
            </a:prstGeom>
          </p:spPr>
        </p:pic>
      </p:grpSp>
      <p:sp>
        <p:nvSpPr>
          <p:cNvPr id="46" name="object 46"/>
          <p:cNvSpPr txBox="1"/>
          <p:nvPr/>
        </p:nvSpPr>
        <p:spPr>
          <a:xfrm>
            <a:off x="5723890" y="3235528"/>
            <a:ext cx="77660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latin typeface="Arial"/>
                <a:cs typeface="Arial"/>
              </a:rPr>
              <a:t>#C606</a:t>
            </a:r>
            <a:endParaRPr sz="20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595240" y="1854200"/>
            <a:ext cx="289941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41705" marR="5080" indent="-92964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Whose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narrative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do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you </a:t>
            </a:r>
            <a:r>
              <a:rPr sz="2000" b="1" spc="-10" dirty="0">
                <a:latin typeface="Arial"/>
                <a:cs typeface="Arial"/>
              </a:rPr>
              <a:t>believe?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8" name="object 4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034528" y="1773935"/>
            <a:ext cx="4082796" cy="4985001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5636" y="1799841"/>
            <a:ext cx="4059936" cy="498500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047"/>
              <a:ext cx="12191999" cy="68549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1999" cy="6857995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01854" y="1782826"/>
            <a:ext cx="4031615" cy="4972050"/>
            <a:chOff x="101854" y="1782826"/>
            <a:chExt cx="4031615" cy="4972050"/>
          </a:xfrm>
        </p:grpSpPr>
        <p:sp>
          <p:nvSpPr>
            <p:cNvPr id="6" name="object 6"/>
            <p:cNvSpPr/>
            <p:nvPr/>
          </p:nvSpPr>
          <p:spPr>
            <a:xfrm>
              <a:off x="108204" y="1789176"/>
              <a:ext cx="4018915" cy="4959350"/>
            </a:xfrm>
            <a:custGeom>
              <a:avLst/>
              <a:gdLst/>
              <a:ahLst/>
              <a:cxnLst/>
              <a:rect l="l" t="t" r="r" b="b"/>
              <a:pathLst>
                <a:path w="4018915" h="4959350">
                  <a:moveTo>
                    <a:pt x="3935984" y="0"/>
                  </a:moveTo>
                  <a:lnTo>
                    <a:pt x="82791" y="0"/>
                  </a:lnTo>
                  <a:lnTo>
                    <a:pt x="50567" y="6508"/>
                  </a:lnTo>
                  <a:lnTo>
                    <a:pt x="24250" y="24257"/>
                  </a:lnTo>
                  <a:lnTo>
                    <a:pt x="6506" y="50577"/>
                  </a:lnTo>
                  <a:lnTo>
                    <a:pt x="0" y="82803"/>
                  </a:lnTo>
                  <a:lnTo>
                    <a:pt x="0" y="4876304"/>
                  </a:lnTo>
                  <a:lnTo>
                    <a:pt x="6506" y="4908528"/>
                  </a:lnTo>
                  <a:lnTo>
                    <a:pt x="24250" y="4934845"/>
                  </a:lnTo>
                  <a:lnTo>
                    <a:pt x="50567" y="4952589"/>
                  </a:lnTo>
                  <a:lnTo>
                    <a:pt x="82791" y="4959096"/>
                  </a:lnTo>
                  <a:lnTo>
                    <a:pt x="3935984" y="4959096"/>
                  </a:lnTo>
                  <a:lnTo>
                    <a:pt x="3968210" y="4952589"/>
                  </a:lnTo>
                  <a:lnTo>
                    <a:pt x="3994531" y="4934845"/>
                  </a:lnTo>
                  <a:lnTo>
                    <a:pt x="4012279" y="4908528"/>
                  </a:lnTo>
                  <a:lnTo>
                    <a:pt x="4018788" y="4876304"/>
                  </a:lnTo>
                  <a:lnTo>
                    <a:pt x="4018788" y="82803"/>
                  </a:lnTo>
                  <a:lnTo>
                    <a:pt x="4012279" y="50577"/>
                  </a:lnTo>
                  <a:lnTo>
                    <a:pt x="3994531" y="24256"/>
                  </a:lnTo>
                  <a:lnTo>
                    <a:pt x="3968210" y="6508"/>
                  </a:lnTo>
                  <a:lnTo>
                    <a:pt x="39359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8204" y="1789176"/>
              <a:ext cx="4018915" cy="4959350"/>
            </a:xfrm>
            <a:custGeom>
              <a:avLst/>
              <a:gdLst/>
              <a:ahLst/>
              <a:cxnLst/>
              <a:rect l="l" t="t" r="r" b="b"/>
              <a:pathLst>
                <a:path w="4018915" h="4959350">
                  <a:moveTo>
                    <a:pt x="0" y="82803"/>
                  </a:moveTo>
                  <a:lnTo>
                    <a:pt x="6506" y="50577"/>
                  </a:lnTo>
                  <a:lnTo>
                    <a:pt x="24250" y="24257"/>
                  </a:lnTo>
                  <a:lnTo>
                    <a:pt x="50567" y="6508"/>
                  </a:lnTo>
                  <a:lnTo>
                    <a:pt x="82791" y="0"/>
                  </a:lnTo>
                  <a:lnTo>
                    <a:pt x="3935984" y="0"/>
                  </a:lnTo>
                  <a:lnTo>
                    <a:pt x="3968210" y="6508"/>
                  </a:lnTo>
                  <a:lnTo>
                    <a:pt x="3994531" y="24256"/>
                  </a:lnTo>
                  <a:lnTo>
                    <a:pt x="4012279" y="50577"/>
                  </a:lnTo>
                  <a:lnTo>
                    <a:pt x="4018788" y="82803"/>
                  </a:lnTo>
                  <a:lnTo>
                    <a:pt x="4018788" y="4876304"/>
                  </a:lnTo>
                  <a:lnTo>
                    <a:pt x="4012279" y="4908528"/>
                  </a:lnTo>
                  <a:lnTo>
                    <a:pt x="3994531" y="4934845"/>
                  </a:lnTo>
                  <a:lnTo>
                    <a:pt x="3968210" y="4952589"/>
                  </a:lnTo>
                  <a:lnTo>
                    <a:pt x="3935984" y="4959096"/>
                  </a:lnTo>
                  <a:lnTo>
                    <a:pt x="82791" y="4959096"/>
                  </a:lnTo>
                  <a:lnTo>
                    <a:pt x="50567" y="4952589"/>
                  </a:lnTo>
                  <a:lnTo>
                    <a:pt x="24250" y="4934845"/>
                  </a:lnTo>
                  <a:lnTo>
                    <a:pt x="6506" y="4908528"/>
                  </a:lnTo>
                  <a:lnTo>
                    <a:pt x="0" y="4876304"/>
                  </a:lnTo>
                  <a:lnTo>
                    <a:pt x="0" y="8280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256" y="1837956"/>
              <a:ext cx="324611" cy="32599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38468" y="1833118"/>
              <a:ext cx="334645" cy="335915"/>
            </a:xfrm>
            <a:custGeom>
              <a:avLst/>
              <a:gdLst/>
              <a:ahLst/>
              <a:cxnLst/>
              <a:rect l="l" t="t" r="r" b="b"/>
              <a:pathLst>
                <a:path w="334645" h="335914">
                  <a:moveTo>
                    <a:pt x="167106" y="0"/>
                  </a:moveTo>
                  <a:lnTo>
                    <a:pt x="232079" y="13081"/>
                  </a:lnTo>
                  <a:lnTo>
                    <a:pt x="285203" y="49022"/>
                  </a:lnTo>
                  <a:lnTo>
                    <a:pt x="321144" y="102616"/>
                  </a:lnTo>
                  <a:lnTo>
                    <a:pt x="334213" y="167894"/>
                  </a:lnTo>
                  <a:lnTo>
                    <a:pt x="330949" y="201803"/>
                  </a:lnTo>
                  <a:lnTo>
                    <a:pt x="305625" y="261874"/>
                  </a:lnTo>
                  <a:lnTo>
                    <a:pt x="260680" y="307213"/>
                  </a:lnTo>
                  <a:lnTo>
                    <a:pt x="200609" y="332613"/>
                  </a:lnTo>
                  <a:lnTo>
                    <a:pt x="167106" y="335788"/>
                  </a:lnTo>
                  <a:lnTo>
                    <a:pt x="133616" y="332613"/>
                  </a:lnTo>
                  <a:lnTo>
                    <a:pt x="73939" y="307213"/>
                  </a:lnTo>
                  <a:lnTo>
                    <a:pt x="28600" y="261874"/>
                  </a:lnTo>
                  <a:lnTo>
                    <a:pt x="3263" y="201803"/>
                  </a:lnTo>
                  <a:lnTo>
                    <a:pt x="0" y="167894"/>
                  </a:lnTo>
                  <a:lnTo>
                    <a:pt x="3263" y="134112"/>
                  </a:lnTo>
                  <a:lnTo>
                    <a:pt x="28600" y="74041"/>
                  </a:lnTo>
                  <a:lnTo>
                    <a:pt x="73939" y="28702"/>
                  </a:lnTo>
                  <a:lnTo>
                    <a:pt x="133616" y="3302"/>
                  </a:lnTo>
                  <a:lnTo>
                    <a:pt x="167106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96620" y="1819783"/>
            <a:ext cx="132397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Arial"/>
                <a:cs typeface="Arial"/>
              </a:rPr>
              <a:t>FreedonianTruthBombs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00" spc="-10" dirty="0">
                <a:solidFill>
                  <a:srgbClr val="7E7E7E"/>
                </a:solidFill>
                <a:latin typeface="Arial"/>
                <a:cs typeface="Arial"/>
              </a:rPr>
              <a:t>@pofnews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4800" y="3339084"/>
            <a:ext cx="3659124" cy="2464307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384149" y="2271141"/>
            <a:ext cx="237807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Write</a:t>
            </a:r>
            <a:r>
              <a:rPr sz="1000" spc="-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your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tweet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here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(280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character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limit)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92325" y="4931105"/>
            <a:ext cx="10852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Post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picture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here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3786" y="5920841"/>
            <a:ext cx="220979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20" dirty="0">
                <a:solidFill>
                  <a:srgbClr val="7E7E7E"/>
                </a:solidFill>
                <a:latin typeface="Arial"/>
                <a:cs typeface="Arial"/>
              </a:rPr>
              <a:t>Turn</a:t>
            </a:r>
            <a:endParaRPr sz="70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1940" y="6385559"/>
            <a:ext cx="3648455" cy="292608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8029702" y="1782826"/>
            <a:ext cx="4033520" cy="4972050"/>
            <a:chOff x="8029702" y="1782826"/>
            <a:chExt cx="4033520" cy="4972050"/>
          </a:xfrm>
        </p:grpSpPr>
        <p:sp>
          <p:nvSpPr>
            <p:cNvPr id="17" name="object 17"/>
            <p:cNvSpPr/>
            <p:nvPr/>
          </p:nvSpPr>
          <p:spPr>
            <a:xfrm>
              <a:off x="8036052" y="1789176"/>
              <a:ext cx="4020820" cy="4959350"/>
            </a:xfrm>
            <a:custGeom>
              <a:avLst/>
              <a:gdLst/>
              <a:ahLst/>
              <a:cxnLst/>
              <a:rect l="l" t="t" r="r" b="b"/>
              <a:pathLst>
                <a:path w="4020820" h="4959350">
                  <a:moveTo>
                    <a:pt x="3937507" y="0"/>
                  </a:moveTo>
                  <a:lnTo>
                    <a:pt x="82803" y="0"/>
                  </a:lnTo>
                  <a:lnTo>
                    <a:pt x="50577" y="6508"/>
                  </a:lnTo>
                  <a:lnTo>
                    <a:pt x="24257" y="24257"/>
                  </a:lnTo>
                  <a:lnTo>
                    <a:pt x="6508" y="50577"/>
                  </a:lnTo>
                  <a:lnTo>
                    <a:pt x="0" y="82803"/>
                  </a:lnTo>
                  <a:lnTo>
                    <a:pt x="0" y="4876279"/>
                  </a:lnTo>
                  <a:lnTo>
                    <a:pt x="6508" y="4908512"/>
                  </a:lnTo>
                  <a:lnTo>
                    <a:pt x="24256" y="4934837"/>
                  </a:lnTo>
                  <a:lnTo>
                    <a:pt x="50577" y="4952587"/>
                  </a:lnTo>
                  <a:lnTo>
                    <a:pt x="82803" y="4959096"/>
                  </a:lnTo>
                  <a:lnTo>
                    <a:pt x="3937507" y="4959096"/>
                  </a:lnTo>
                  <a:lnTo>
                    <a:pt x="3969734" y="4952587"/>
                  </a:lnTo>
                  <a:lnTo>
                    <a:pt x="3996054" y="4934837"/>
                  </a:lnTo>
                  <a:lnTo>
                    <a:pt x="4013803" y="4908512"/>
                  </a:lnTo>
                  <a:lnTo>
                    <a:pt x="4020312" y="4876279"/>
                  </a:lnTo>
                  <a:lnTo>
                    <a:pt x="4020312" y="82803"/>
                  </a:lnTo>
                  <a:lnTo>
                    <a:pt x="4013803" y="50577"/>
                  </a:lnTo>
                  <a:lnTo>
                    <a:pt x="3996054" y="24256"/>
                  </a:lnTo>
                  <a:lnTo>
                    <a:pt x="3969734" y="6508"/>
                  </a:lnTo>
                  <a:lnTo>
                    <a:pt x="39375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036052" y="1789176"/>
              <a:ext cx="4020820" cy="4959350"/>
            </a:xfrm>
            <a:custGeom>
              <a:avLst/>
              <a:gdLst/>
              <a:ahLst/>
              <a:cxnLst/>
              <a:rect l="l" t="t" r="r" b="b"/>
              <a:pathLst>
                <a:path w="4020820" h="4959350">
                  <a:moveTo>
                    <a:pt x="0" y="82803"/>
                  </a:moveTo>
                  <a:lnTo>
                    <a:pt x="6508" y="50577"/>
                  </a:lnTo>
                  <a:lnTo>
                    <a:pt x="24257" y="24257"/>
                  </a:lnTo>
                  <a:lnTo>
                    <a:pt x="50577" y="6508"/>
                  </a:lnTo>
                  <a:lnTo>
                    <a:pt x="82803" y="0"/>
                  </a:lnTo>
                  <a:lnTo>
                    <a:pt x="3937507" y="0"/>
                  </a:lnTo>
                  <a:lnTo>
                    <a:pt x="3969734" y="6508"/>
                  </a:lnTo>
                  <a:lnTo>
                    <a:pt x="3996054" y="24256"/>
                  </a:lnTo>
                  <a:lnTo>
                    <a:pt x="4013803" y="50577"/>
                  </a:lnTo>
                  <a:lnTo>
                    <a:pt x="4020312" y="82803"/>
                  </a:lnTo>
                  <a:lnTo>
                    <a:pt x="4020312" y="4876279"/>
                  </a:lnTo>
                  <a:lnTo>
                    <a:pt x="4013803" y="4908512"/>
                  </a:lnTo>
                  <a:lnTo>
                    <a:pt x="3996054" y="4934837"/>
                  </a:lnTo>
                  <a:lnTo>
                    <a:pt x="3969734" y="4952587"/>
                  </a:lnTo>
                  <a:lnTo>
                    <a:pt x="3937507" y="4959096"/>
                  </a:lnTo>
                  <a:lnTo>
                    <a:pt x="82803" y="4959096"/>
                  </a:lnTo>
                  <a:lnTo>
                    <a:pt x="50577" y="4952587"/>
                  </a:lnTo>
                  <a:lnTo>
                    <a:pt x="24256" y="4934837"/>
                  </a:lnTo>
                  <a:lnTo>
                    <a:pt x="6508" y="4908512"/>
                  </a:lnTo>
                  <a:lnTo>
                    <a:pt x="0" y="4876279"/>
                  </a:lnTo>
                  <a:lnTo>
                    <a:pt x="0" y="8280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8425942" y="1819783"/>
            <a:ext cx="122047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Arial"/>
                <a:cs typeface="Arial"/>
              </a:rPr>
              <a:t>AuthoritanianHonesty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00" spc="-10" dirty="0">
                <a:solidFill>
                  <a:srgbClr val="7E7E7E"/>
                </a:solidFill>
                <a:latin typeface="Arial"/>
                <a:cs typeface="Arial"/>
              </a:rPr>
              <a:t>@islamrepauthnews</a:t>
            </a:r>
            <a:endParaRPr sz="800">
              <a:latin typeface="Arial"/>
              <a:cs typeface="Arial"/>
            </a:endParaRPr>
          </a:p>
        </p:txBody>
      </p:sp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34171" y="3339084"/>
            <a:ext cx="3659124" cy="2464307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9522079" y="4931105"/>
            <a:ext cx="10852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Post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picture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here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303132" y="5920841"/>
            <a:ext cx="220979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20" dirty="0">
                <a:solidFill>
                  <a:srgbClr val="7E7E7E"/>
                </a:solidFill>
                <a:latin typeface="Arial"/>
                <a:cs typeface="Arial"/>
              </a:rPr>
              <a:t>Turn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8078279" y="1835975"/>
            <a:ext cx="3782060" cy="4842510"/>
            <a:chOff x="8078279" y="1835975"/>
            <a:chExt cx="3782060" cy="4842510"/>
          </a:xfrm>
        </p:grpSpPr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09788" y="6385559"/>
              <a:ext cx="3649979" cy="29260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87868" y="1845564"/>
              <a:ext cx="327659" cy="32461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8083042" y="1840738"/>
              <a:ext cx="337820" cy="334645"/>
            </a:xfrm>
            <a:custGeom>
              <a:avLst/>
              <a:gdLst/>
              <a:ahLst/>
              <a:cxnLst/>
              <a:rect l="l" t="t" r="r" b="b"/>
              <a:pathLst>
                <a:path w="337820" h="334644">
                  <a:moveTo>
                    <a:pt x="168782" y="0"/>
                  </a:moveTo>
                  <a:lnTo>
                    <a:pt x="234441" y="13081"/>
                  </a:lnTo>
                  <a:lnTo>
                    <a:pt x="288035" y="49022"/>
                  </a:lnTo>
                  <a:lnTo>
                    <a:pt x="324357" y="102108"/>
                  </a:lnTo>
                  <a:lnTo>
                    <a:pt x="337438" y="167132"/>
                  </a:lnTo>
                  <a:lnTo>
                    <a:pt x="334136" y="200660"/>
                  </a:lnTo>
                  <a:lnTo>
                    <a:pt x="308355" y="260731"/>
                  </a:lnTo>
                  <a:lnTo>
                    <a:pt x="263143" y="305688"/>
                  </a:lnTo>
                  <a:lnTo>
                    <a:pt x="202564" y="330962"/>
                  </a:lnTo>
                  <a:lnTo>
                    <a:pt x="168782" y="334263"/>
                  </a:lnTo>
                  <a:lnTo>
                    <a:pt x="134874" y="330962"/>
                  </a:lnTo>
                  <a:lnTo>
                    <a:pt x="74422" y="305688"/>
                  </a:lnTo>
                  <a:lnTo>
                    <a:pt x="29082" y="260731"/>
                  </a:lnTo>
                  <a:lnTo>
                    <a:pt x="3301" y="200660"/>
                  </a:lnTo>
                  <a:lnTo>
                    <a:pt x="0" y="167132"/>
                  </a:lnTo>
                  <a:lnTo>
                    <a:pt x="3301" y="133603"/>
                  </a:lnTo>
                  <a:lnTo>
                    <a:pt x="29082" y="73913"/>
                  </a:lnTo>
                  <a:lnTo>
                    <a:pt x="74422" y="28575"/>
                  </a:lnTo>
                  <a:lnTo>
                    <a:pt x="134874" y="3301"/>
                  </a:lnTo>
                  <a:lnTo>
                    <a:pt x="168782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152806" y="91821"/>
            <a:ext cx="45459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135" dirty="0">
                <a:solidFill>
                  <a:srgbClr val="FFFFFF"/>
                </a:solidFill>
                <a:latin typeface="Century Gothic"/>
                <a:cs typeface="Century Gothic"/>
              </a:rPr>
              <a:t>INTERNATIONAL</a:t>
            </a:r>
            <a:r>
              <a:rPr sz="28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OPINION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228716" y="678052"/>
            <a:ext cx="1706880" cy="579120"/>
          </a:xfrm>
          <a:custGeom>
            <a:avLst/>
            <a:gdLst/>
            <a:ahLst/>
            <a:cxnLst/>
            <a:rect l="l" t="t" r="r" b="b"/>
            <a:pathLst>
              <a:path w="1706879" h="579119">
                <a:moveTo>
                  <a:pt x="1706880" y="0"/>
                </a:moveTo>
                <a:lnTo>
                  <a:pt x="0" y="0"/>
                </a:lnTo>
                <a:lnTo>
                  <a:pt x="0" y="579120"/>
                </a:lnTo>
                <a:lnTo>
                  <a:pt x="1706880" y="579120"/>
                </a:lnTo>
                <a:lnTo>
                  <a:pt x="170688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08038" y="678052"/>
            <a:ext cx="1707514" cy="579120"/>
          </a:xfrm>
          <a:prstGeom prst="rect">
            <a:avLst/>
          </a:prstGeom>
          <a:solidFill>
            <a:srgbClr val="1E81C6"/>
          </a:solidFill>
          <a:ln w="19050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60"/>
              </a:spcBef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BACKING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FREEDONIA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814957" y="678052"/>
            <a:ext cx="1706880" cy="579120"/>
          </a:xfrm>
          <a:prstGeom prst="rect">
            <a:avLst/>
          </a:prstGeom>
          <a:solidFill>
            <a:srgbClr val="66A9D9"/>
          </a:solidFill>
          <a:ln w="19050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300355">
              <a:lnSpc>
                <a:spcPct val="100000"/>
              </a:lnSpc>
              <a:spcBef>
                <a:spcPts val="260"/>
              </a:spcBef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SUPPORTING</a:t>
            </a:r>
            <a:endParaRPr sz="1600">
              <a:latin typeface="Calibri"/>
              <a:cs typeface="Calibri"/>
            </a:endParaRPr>
          </a:p>
          <a:p>
            <a:pPr marL="363855">
              <a:lnSpc>
                <a:spcPct val="100000"/>
              </a:lnSpc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FREEDONIA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521836" y="678052"/>
            <a:ext cx="1706880" cy="579120"/>
          </a:xfrm>
          <a:prstGeom prst="rect">
            <a:avLst/>
          </a:prstGeom>
          <a:solidFill>
            <a:srgbClr val="ADD1EB"/>
          </a:solidFill>
          <a:ln w="19050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271145">
              <a:lnSpc>
                <a:spcPct val="100000"/>
              </a:lnSpc>
              <a:spcBef>
                <a:spcPts val="260"/>
              </a:spcBef>
            </a:pPr>
            <a:r>
              <a:rPr sz="1600" b="1" i="1" spc="-10" dirty="0">
                <a:latin typeface="Calibri"/>
                <a:cs typeface="Calibri"/>
              </a:rPr>
              <a:t>SYMPATHETIC</a:t>
            </a:r>
            <a:endParaRPr sz="1600">
              <a:latin typeface="Calibri"/>
              <a:cs typeface="Calibri"/>
            </a:endParaRPr>
          </a:p>
          <a:p>
            <a:pPr marL="364490">
              <a:lnSpc>
                <a:spcPct val="100000"/>
              </a:lnSpc>
            </a:pPr>
            <a:r>
              <a:rPr sz="1600" b="1" i="1" spc="-10" dirty="0">
                <a:latin typeface="Calibri"/>
                <a:cs typeface="Calibri"/>
              </a:rPr>
              <a:t>FREEDONIA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228716" y="678052"/>
            <a:ext cx="1706880" cy="579120"/>
          </a:xfrm>
          <a:prstGeom prst="rect">
            <a:avLst/>
          </a:prstGeom>
          <a:ln w="19050">
            <a:solidFill>
              <a:srgbClr val="FFFFFF"/>
            </a:solidFill>
          </a:ln>
        </p:spPr>
        <p:txBody>
          <a:bodyPr vert="horz" wrap="square" lIns="0" tIns="154940" rIns="0" bIns="0" rtlCol="0">
            <a:spAutoFit/>
          </a:bodyPr>
          <a:lstStyle/>
          <a:p>
            <a:pPr marL="459105">
              <a:lnSpc>
                <a:spcPct val="100000"/>
              </a:lnSpc>
              <a:spcBef>
                <a:spcPts val="1220"/>
              </a:spcBef>
            </a:pPr>
            <a:r>
              <a:rPr sz="1600" b="1" i="1" spc="-10" dirty="0">
                <a:latin typeface="Calibri"/>
                <a:cs typeface="Calibri"/>
              </a:rPr>
              <a:t>NEUTRAL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935596" y="678052"/>
            <a:ext cx="1706880" cy="579120"/>
          </a:xfrm>
          <a:prstGeom prst="rect">
            <a:avLst/>
          </a:prstGeom>
          <a:solidFill>
            <a:srgbClr val="BCCEC0"/>
          </a:solidFill>
          <a:ln w="19050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271780">
              <a:lnSpc>
                <a:spcPct val="100000"/>
              </a:lnSpc>
              <a:spcBef>
                <a:spcPts val="260"/>
              </a:spcBef>
            </a:pPr>
            <a:r>
              <a:rPr sz="1600" b="1" i="1" spc="-10" dirty="0">
                <a:latin typeface="Calibri"/>
                <a:cs typeface="Calibri"/>
              </a:rPr>
              <a:t>SYMPATHETIC</a:t>
            </a:r>
            <a:endParaRPr sz="1600">
              <a:latin typeface="Calibri"/>
              <a:cs typeface="Calibri"/>
            </a:endParaRPr>
          </a:p>
          <a:p>
            <a:pPr marL="203200">
              <a:lnSpc>
                <a:spcPct val="100000"/>
              </a:lnSpc>
            </a:pPr>
            <a:r>
              <a:rPr sz="1600" b="1" i="1" spc="-10" dirty="0">
                <a:latin typeface="Calibri"/>
                <a:cs typeface="Calibri"/>
              </a:rPr>
              <a:t>AUTHORITANIA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642477" y="678052"/>
            <a:ext cx="1706880" cy="579120"/>
          </a:xfrm>
          <a:prstGeom prst="rect">
            <a:avLst/>
          </a:prstGeom>
          <a:solidFill>
            <a:srgbClr val="7B9D82"/>
          </a:solidFill>
          <a:ln w="19050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300990">
              <a:lnSpc>
                <a:spcPct val="100000"/>
              </a:lnSpc>
              <a:spcBef>
                <a:spcPts val="260"/>
              </a:spcBef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SUPPORTING</a:t>
            </a:r>
            <a:endParaRPr sz="1600">
              <a:latin typeface="Calibri"/>
              <a:cs typeface="Calibri"/>
            </a:endParaRPr>
          </a:p>
          <a:p>
            <a:pPr marL="203200">
              <a:lnSpc>
                <a:spcPct val="100000"/>
              </a:lnSpc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AUTHORITANIA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349356" y="678052"/>
            <a:ext cx="1706880" cy="579120"/>
          </a:xfrm>
          <a:prstGeom prst="rect">
            <a:avLst/>
          </a:prstGeom>
          <a:solidFill>
            <a:srgbClr val="396C43"/>
          </a:solidFill>
          <a:ln w="19050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60"/>
              </a:spcBef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BACKING</a:t>
            </a:r>
            <a:endParaRPr sz="160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AUTHORITANIA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5872162" y="541210"/>
            <a:ext cx="422275" cy="876300"/>
            <a:chOff x="5872162" y="541210"/>
            <a:chExt cx="422275" cy="876300"/>
          </a:xfrm>
        </p:grpSpPr>
        <p:sp>
          <p:nvSpPr>
            <p:cNvPr id="37" name="object 37"/>
            <p:cNvSpPr/>
            <p:nvPr/>
          </p:nvSpPr>
          <p:spPr>
            <a:xfrm>
              <a:off x="5886450" y="1116330"/>
              <a:ext cx="393700" cy="287020"/>
            </a:xfrm>
            <a:custGeom>
              <a:avLst/>
              <a:gdLst/>
              <a:ahLst/>
              <a:cxnLst/>
              <a:rect l="l" t="t" r="r" b="b"/>
              <a:pathLst>
                <a:path w="393700" h="287019">
                  <a:moveTo>
                    <a:pt x="196596" y="0"/>
                  </a:moveTo>
                  <a:lnTo>
                    <a:pt x="0" y="286512"/>
                  </a:lnTo>
                  <a:lnTo>
                    <a:pt x="393191" y="286512"/>
                  </a:lnTo>
                  <a:lnTo>
                    <a:pt x="1965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886450" y="1116330"/>
              <a:ext cx="393700" cy="287020"/>
            </a:xfrm>
            <a:custGeom>
              <a:avLst/>
              <a:gdLst/>
              <a:ahLst/>
              <a:cxnLst/>
              <a:rect l="l" t="t" r="r" b="b"/>
              <a:pathLst>
                <a:path w="393700" h="287019">
                  <a:moveTo>
                    <a:pt x="0" y="286512"/>
                  </a:moveTo>
                  <a:lnTo>
                    <a:pt x="196596" y="0"/>
                  </a:lnTo>
                  <a:lnTo>
                    <a:pt x="393191" y="286512"/>
                  </a:lnTo>
                  <a:lnTo>
                    <a:pt x="0" y="286512"/>
                  </a:lnTo>
                  <a:close/>
                </a:path>
              </a:pathLst>
            </a:custGeom>
            <a:ln w="28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886450" y="555498"/>
              <a:ext cx="393700" cy="287020"/>
            </a:xfrm>
            <a:custGeom>
              <a:avLst/>
              <a:gdLst/>
              <a:ahLst/>
              <a:cxnLst/>
              <a:rect l="l" t="t" r="r" b="b"/>
              <a:pathLst>
                <a:path w="393700" h="287019">
                  <a:moveTo>
                    <a:pt x="393191" y="0"/>
                  </a:moveTo>
                  <a:lnTo>
                    <a:pt x="0" y="0"/>
                  </a:lnTo>
                  <a:lnTo>
                    <a:pt x="196596" y="286512"/>
                  </a:lnTo>
                  <a:lnTo>
                    <a:pt x="3931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886450" y="555498"/>
              <a:ext cx="393700" cy="287020"/>
            </a:xfrm>
            <a:custGeom>
              <a:avLst/>
              <a:gdLst/>
              <a:ahLst/>
              <a:cxnLst/>
              <a:rect l="l" t="t" r="r" b="b"/>
              <a:pathLst>
                <a:path w="393700" h="287019">
                  <a:moveTo>
                    <a:pt x="393191" y="0"/>
                  </a:moveTo>
                  <a:lnTo>
                    <a:pt x="196596" y="286512"/>
                  </a:lnTo>
                  <a:lnTo>
                    <a:pt x="0" y="0"/>
                  </a:lnTo>
                  <a:lnTo>
                    <a:pt x="393191" y="0"/>
                  </a:lnTo>
                  <a:close/>
                </a:path>
              </a:pathLst>
            </a:custGeom>
            <a:ln w="28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" name="object 41"/>
          <p:cNvGrpSpPr/>
          <p:nvPr/>
        </p:nvGrpSpPr>
        <p:grpSpPr>
          <a:xfrm>
            <a:off x="4424171" y="1789176"/>
            <a:ext cx="3336290" cy="2560320"/>
            <a:chOff x="4424171" y="1789176"/>
            <a:chExt cx="3336290" cy="2560320"/>
          </a:xfrm>
        </p:grpSpPr>
        <p:sp>
          <p:nvSpPr>
            <p:cNvPr id="42" name="object 42"/>
            <p:cNvSpPr/>
            <p:nvPr/>
          </p:nvSpPr>
          <p:spPr>
            <a:xfrm>
              <a:off x="4424171" y="1789176"/>
              <a:ext cx="3336290" cy="2560320"/>
            </a:xfrm>
            <a:custGeom>
              <a:avLst/>
              <a:gdLst/>
              <a:ahLst/>
              <a:cxnLst/>
              <a:rect l="l" t="t" r="r" b="b"/>
              <a:pathLst>
                <a:path w="3336290" h="2560320">
                  <a:moveTo>
                    <a:pt x="3252343" y="0"/>
                  </a:moveTo>
                  <a:lnTo>
                    <a:pt x="83692" y="0"/>
                  </a:lnTo>
                  <a:lnTo>
                    <a:pt x="51113" y="6576"/>
                  </a:lnTo>
                  <a:lnTo>
                    <a:pt x="24511" y="24511"/>
                  </a:lnTo>
                  <a:lnTo>
                    <a:pt x="6576" y="51113"/>
                  </a:lnTo>
                  <a:lnTo>
                    <a:pt x="0" y="83693"/>
                  </a:lnTo>
                  <a:lnTo>
                    <a:pt x="0" y="2476627"/>
                  </a:lnTo>
                  <a:lnTo>
                    <a:pt x="6576" y="2509206"/>
                  </a:lnTo>
                  <a:lnTo>
                    <a:pt x="24510" y="2535809"/>
                  </a:lnTo>
                  <a:lnTo>
                    <a:pt x="51113" y="2553743"/>
                  </a:lnTo>
                  <a:lnTo>
                    <a:pt x="83692" y="2560320"/>
                  </a:lnTo>
                  <a:lnTo>
                    <a:pt x="3252343" y="2560320"/>
                  </a:lnTo>
                  <a:lnTo>
                    <a:pt x="3284922" y="2553743"/>
                  </a:lnTo>
                  <a:lnTo>
                    <a:pt x="3311525" y="2535809"/>
                  </a:lnTo>
                  <a:lnTo>
                    <a:pt x="3329459" y="2509206"/>
                  </a:lnTo>
                  <a:lnTo>
                    <a:pt x="3336035" y="2476627"/>
                  </a:lnTo>
                  <a:lnTo>
                    <a:pt x="3336035" y="83693"/>
                  </a:lnTo>
                  <a:lnTo>
                    <a:pt x="3329459" y="51113"/>
                  </a:lnTo>
                  <a:lnTo>
                    <a:pt x="3311525" y="24511"/>
                  </a:lnTo>
                  <a:lnTo>
                    <a:pt x="3284922" y="6576"/>
                  </a:lnTo>
                  <a:lnTo>
                    <a:pt x="32523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86883" y="2535936"/>
              <a:ext cx="2631948" cy="99733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22719" y="3150108"/>
              <a:ext cx="1176527" cy="1182624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75987" y="3162300"/>
              <a:ext cx="1228343" cy="1184148"/>
            </a:xfrm>
            <a:prstGeom prst="rect">
              <a:avLst/>
            </a:prstGeom>
          </p:spPr>
        </p:pic>
      </p:grpSp>
      <p:sp>
        <p:nvSpPr>
          <p:cNvPr id="46" name="object 46"/>
          <p:cNvSpPr txBox="1"/>
          <p:nvPr/>
        </p:nvSpPr>
        <p:spPr>
          <a:xfrm>
            <a:off x="5723890" y="3235528"/>
            <a:ext cx="77660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latin typeface="Arial"/>
                <a:cs typeface="Arial"/>
              </a:rPr>
              <a:t>#C606</a:t>
            </a:r>
            <a:endParaRPr sz="20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595240" y="1854200"/>
            <a:ext cx="289941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41705" marR="5080" indent="-92964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Whose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narrative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do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you </a:t>
            </a:r>
            <a:r>
              <a:rPr sz="2000" b="1" spc="-10" dirty="0">
                <a:latin typeface="Arial"/>
                <a:cs typeface="Arial"/>
              </a:rPr>
              <a:t>believe?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8" name="object 4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2107" y="1789176"/>
            <a:ext cx="4021836" cy="4992621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033004" y="1781554"/>
            <a:ext cx="4113276" cy="507339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60519" y="2293620"/>
            <a:ext cx="3500628" cy="239115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13859" y="2308860"/>
            <a:ext cx="3398520" cy="228904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77723" y="170687"/>
            <a:ext cx="2667000" cy="1697989"/>
            <a:chOff x="77723" y="170687"/>
            <a:chExt cx="2667000" cy="1697989"/>
          </a:xfrm>
        </p:grpSpPr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723" y="170687"/>
              <a:ext cx="2667000" cy="169773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9539" y="184403"/>
              <a:ext cx="2565654" cy="159639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9419843" y="170687"/>
            <a:ext cx="2665730" cy="1697989"/>
            <a:chOff x="9419843" y="170687"/>
            <a:chExt cx="2665730" cy="1697989"/>
          </a:xfrm>
        </p:grpSpPr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19843" y="170687"/>
              <a:ext cx="2665476" cy="169773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71659" y="184403"/>
              <a:ext cx="2564129" cy="1596390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509515" y="5099303"/>
            <a:ext cx="2565654" cy="1596389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9419843" y="2546604"/>
            <a:ext cx="2665730" cy="1697989"/>
            <a:chOff x="9419843" y="2546604"/>
            <a:chExt cx="2665730" cy="1697989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19843" y="2546604"/>
              <a:ext cx="2665476" cy="169773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71659" y="2560320"/>
              <a:ext cx="2564129" cy="1596389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38100" y="5067300"/>
            <a:ext cx="2707005" cy="1716405"/>
            <a:chOff x="38100" y="5067300"/>
            <a:chExt cx="2707005" cy="1716405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723" y="5085582"/>
              <a:ext cx="2667000" cy="16977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100" y="5067300"/>
              <a:ext cx="464794" cy="58215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9539" y="5099303"/>
              <a:ext cx="2565654" cy="1596389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215900" y="5125592"/>
            <a:ext cx="114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\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9419843" y="5085582"/>
            <a:ext cx="2665730" cy="1697989"/>
            <a:chOff x="9419843" y="5085582"/>
            <a:chExt cx="2665730" cy="1697989"/>
          </a:xfrm>
        </p:grpSpPr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19843" y="5085582"/>
              <a:ext cx="2665476" cy="169773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471659" y="5099304"/>
              <a:ext cx="2564129" cy="1596389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4538471" y="170687"/>
            <a:ext cx="2667000" cy="1697989"/>
            <a:chOff x="4538471" y="170687"/>
            <a:chExt cx="2667000" cy="1697989"/>
          </a:xfrm>
        </p:grpSpPr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38471" y="170687"/>
              <a:ext cx="2667000" cy="169773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590287" y="184403"/>
              <a:ext cx="2565654" cy="1596390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77723" y="2546604"/>
            <a:ext cx="2667000" cy="1697989"/>
            <a:chOff x="77723" y="2546604"/>
            <a:chExt cx="2667000" cy="1697989"/>
          </a:xfrm>
        </p:grpSpPr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723" y="2546604"/>
              <a:ext cx="2667000" cy="169773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9539" y="2560320"/>
              <a:ext cx="2565654" cy="1596389"/>
            </a:xfrm>
            <a:prstGeom prst="rect">
              <a:avLst/>
            </a:prstGeom>
          </p:spPr>
        </p:pic>
      </p:grp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4162425" y="1739010"/>
            <a:ext cx="34239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95" dirty="0">
                <a:solidFill>
                  <a:srgbClr val="FFFFFF"/>
                </a:solidFill>
                <a:latin typeface="Arial"/>
                <a:cs typeface="Arial"/>
              </a:rPr>
              <a:t>CAPITULATE!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4386453" y="4574285"/>
            <a:ext cx="305244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73709">
              <a:lnSpc>
                <a:spcPct val="100000"/>
              </a:lnSpc>
              <a:spcBef>
                <a:spcPts val="100"/>
              </a:spcBef>
            </a:pPr>
            <a:r>
              <a:rPr sz="1800" spc="15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450" dirty="0">
                <a:solidFill>
                  <a:srgbClr val="FFFFFF"/>
                </a:solidFill>
                <a:latin typeface="Arial"/>
                <a:cs typeface="Arial"/>
              </a:rPr>
              <a:t>Wargame</a:t>
            </a:r>
            <a:r>
              <a:rPr sz="18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645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800" spc="550" dirty="0">
                <a:solidFill>
                  <a:srgbClr val="FFFFFF"/>
                </a:solidFill>
                <a:latin typeface="Arial"/>
                <a:cs typeface="Arial"/>
              </a:rPr>
              <a:t>interstate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70" dirty="0">
                <a:solidFill>
                  <a:srgbClr val="FFFFFF"/>
                </a:solidFill>
                <a:latin typeface="Arial"/>
                <a:cs typeface="Arial"/>
              </a:rPr>
              <a:t>conflict</a:t>
            </a:r>
            <a:endParaRPr sz="18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772659" y="6626453"/>
            <a:ext cx="2040889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Original</a:t>
            </a:r>
            <a:r>
              <a:rPr sz="11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Design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1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Tom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20" dirty="0">
                <a:solidFill>
                  <a:srgbClr val="FFFFFF"/>
                </a:solidFill>
                <a:latin typeface="Arial"/>
                <a:cs typeface="Arial"/>
              </a:rPr>
              <a:t>Mouat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31" name="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2003" y="24382"/>
            <a:ext cx="12127992" cy="683361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87236" y="689369"/>
            <a:ext cx="1017527" cy="32656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Whose</a:t>
            </a:r>
            <a:r>
              <a:rPr spc="-70" dirty="0"/>
              <a:t> </a:t>
            </a:r>
            <a:r>
              <a:rPr dirty="0"/>
              <a:t>narrative</a:t>
            </a:r>
            <a:r>
              <a:rPr spc="-90" dirty="0"/>
              <a:t> </a:t>
            </a:r>
            <a:r>
              <a:rPr dirty="0"/>
              <a:t>do</a:t>
            </a:r>
            <a:r>
              <a:rPr spc="-65" dirty="0"/>
              <a:t> </a:t>
            </a:r>
            <a:r>
              <a:rPr dirty="0"/>
              <a:t>you</a:t>
            </a:r>
            <a:r>
              <a:rPr spc="-70" dirty="0"/>
              <a:t> </a:t>
            </a:r>
            <a:r>
              <a:rPr spc="-10" dirty="0"/>
              <a:t>believe?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001261" y="5872073"/>
            <a:ext cx="41910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20" dirty="0">
                <a:solidFill>
                  <a:srgbClr val="39AC37"/>
                </a:solidFill>
                <a:latin typeface="MS Gothic"/>
                <a:cs typeface="MS Gothic"/>
              </a:rPr>
              <a:t>ⓘ</a:t>
            </a:r>
            <a:r>
              <a:rPr sz="1300" b="1" spc="-345" dirty="0">
                <a:solidFill>
                  <a:srgbClr val="39AC37"/>
                </a:solidFill>
                <a:latin typeface="MS Gothic"/>
                <a:cs typeface="MS Gothic"/>
              </a:rPr>
              <a:t> </a:t>
            </a:r>
            <a:r>
              <a:rPr sz="1400" dirty="0">
                <a:solidFill>
                  <a:srgbClr val="424242"/>
                </a:solidFill>
                <a:latin typeface="Calibri"/>
                <a:cs typeface="Calibri"/>
              </a:rPr>
              <a:t>Start</a:t>
            </a:r>
            <a:r>
              <a:rPr sz="1400" spc="-45" dirty="0">
                <a:solidFill>
                  <a:srgbClr val="424242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424242"/>
                </a:solidFill>
                <a:latin typeface="Calibri"/>
                <a:cs typeface="Calibri"/>
              </a:rPr>
              <a:t>presenting to</a:t>
            </a:r>
            <a:r>
              <a:rPr sz="1400" spc="-25" dirty="0">
                <a:solidFill>
                  <a:srgbClr val="424242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424242"/>
                </a:solidFill>
                <a:latin typeface="Calibri"/>
                <a:cs typeface="Calibri"/>
              </a:rPr>
              <a:t>display</a:t>
            </a:r>
            <a:r>
              <a:rPr sz="1400" spc="-15" dirty="0">
                <a:solidFill>
                  <a:srgbClr val="424242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424242"/>
                </a:solidFill>
                <a:latin typeface="Calibri"/>
                <a:cs typeface="Calibri"/>
              </a:rPr>
              <a:t>the</a:t>
            </a:r>
            <a:r>
              <a:rPr sz="1400" spc="-5" dirty="0">
                <a:solidFill>
                  <a:srgbClr val="424242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424242"/>
                </a:solidFill>
                <a:latin typeface="Calibri"/>
                <a:cs typeface="Calibri"/>
              </a:rPr>
              <a:t>poll</a:t>
            </a:r>
            <a:r>
              <a:rPr sz="1400" spc="-25" dirty="0">
                <a:solidFill>
                  <a:srgbClr val="424242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424242"/>
                </a:solidFill>
                <a:latin typeface="Calibri"/>
                <a:cs typeface="Calibri"/>
              </a:rPr>
              <a:t>results</a:t>
            </a:r>
            <a:r>
              <a:rPr sz="1400" spc="-15" dirty="0">
                <a:solidFill>
                  <a:srgbClr val="424242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424242"/>
                </a:solidFill>
                <a:latin typeface="Calibri"/>
                <a:cs typeface="Calibri"/>
              </a:rPr>
              <a:t>on</a:t>
            </a:r>
            <a:r>
              <a:rPr sz="1400" spc="-30" dirty="0">
                <a:solidFill>
                  <a:srgbClr val="424242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424242"/>
                </a:solidFill>
                <a:latin typeface="Calibri"/>
                <a:cs typeface="Calibri"/>
              </a:rPr>
              <a:t>this</a:t>
            </a:r>
            <a:r>
              <a:rPr sz="1400" spc="-10" dirty="0">
                <a:solidFill>
                  <a:srgbClr val="424242"/>
                </a:solidFill>
                <a:latin typeface="Calibri"/>
                <a:cs typeface="Calibri"/>
              </a:rPr>
              <a:t> slide.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1152" y="125348"/>
            <a:ext cx="23107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210" dirty="0">
                <a:solidFill>
                  <a:srgbClr val="FFFFFF"/>
                </a:solidFill>
                <a:latin typeface="Century Gothic"/>
                <a:cs typeface="Century Gothic"/>
              </a:rPr>
              <a:t>NEXT</a:t>
            </a:r>
            <a:r>
              <a:rPr sz="24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45" dirty="0">
                <a:solidFill>
                  <a:srgbClr val="FFFFFF"/>
                </a:solidFill>
                <a:latin typeface="Century Gothic"/>
                <a:cs typeface="Century Gothic"/>
              </a:rPr>
              <a:t>ACTIONS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3448" y="671576"/>
            <a:ext cx="11258550" cy="2373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5"/>
              </a:spcBef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teams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identify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who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play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role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(Political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Leader,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Military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Head,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Intelligence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Head,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Media).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can’t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agree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then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distribute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at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random.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Char char="•"/>
            </a:pPr>
            <a:endParaRPr sz="145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Spend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some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time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together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discussing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own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opposing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team’s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capabilities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Char char="•"/>
            </a:pPr>
            <a:endParaRPr sz="145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Place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capital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city’s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civilian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military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infrastructure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Char char="•"/>
            </a:pPr>
            <a:endParaRPr sz="145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Consider</a:t>
            </a: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where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opponent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might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place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own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infrastructure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Font typeface="Arial"/>
              <a:buChar char="•"/>
            </a:pPr>
            <a:endParaRPr sz="1450">
              <a:latin typeface="Arial"/>
              <a:cs typeface="Arial"/>
            </a:endParaRPr>
          </a:p>
          <a:p>
            <a:pPr marL="299085" marR="295910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Craft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first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tweet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based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road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war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material.</a:t>
            </a: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used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turn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game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check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understood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international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opinion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round.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1152" y="125348"/>
            <a:ext cx="38487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180" dirty="0">
                <a:solidFill>
                  <a:srgbClr val="FFFFFF"/>
                </a:solidFill>
                <a:latin typeface="Century Gothic"/>
                <a:cs typeface="Century Gothic"/>
              </a:rPr>
              <a:t>POST</a:t>
            </a:r>
            <a:r>
              <a:rPr sz="2400" b="1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GAME</a:t>
            </a:r>
            <a:r>
              <a:rPr sz="2400" b="1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90" dirty="0">
                <a:solidFill>
                  <a:srgbClr val="FFFFFF"/>
                </a:solidFill>
                <a:latin typeface="Century Gothic"/>
                <a:cs typeface="Century Gothic"/>
              </a:rPr>
              <a:t>DISCUSSION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3448" y="533145"/>
            <a:ext cx="3309620" cy="62153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need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planning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Char char="•"/>
            </a:pPr>
            <a:endParaRPr sz="145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Understanding</a:t>
            </a:r>
            <a:r>
              <a:rPr sz="14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capabilities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Font typeface="Arial"/>
              <a:buChar char="•"/>
            </a:pPr>
            <a:endParaRPr sz="145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value of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intelligence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process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Char char="•"/>
            </a:pPr>
            <a:endParaRPr sz="145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thinking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enemy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Char char="•"/>
            </a:pPr>
            <a:endParaRPr sz="145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Ethical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behaviour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Font typeface="Arial"/>
              <a:buChar char="•"/>
            </a:pPr>
            <a:endParaRPr sz="145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Deception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Char char="•"/>
            </a:pPr>
            <a:endParaRPr sz="145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Drones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vs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human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intelligence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spies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Char char="•"/>
            </a:pPr>
            <a:endParaRPr sz="145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Security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risks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open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society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Font typeface="Arial"/>
              <a:buChar char="•"/>
            </a:pPr>
            <a:endParaRPr sz="145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Emotional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over-reactions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Font typeface="Arial"/>
              <a:buChar char="•"/>
            </a:pPr>
            <a:endParaRPr sz="145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Military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defeat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does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equal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victory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Char char="•"/>
            </a:pPr>
            <a:endParaRPr sz="145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Game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bias?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Font typeface="Arial"/>
              <a:buChar char="•"/>
            </a:pPr>
            <a:endParaRPr sz="145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Fairness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games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Font typeface="Arial"/>
              <a:buChar char="•"/>
            </a:pPr>
            <a:endParaRPr sz="145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Political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Control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military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Char char="•"/>
            </a:pPr>
            <a:endParaRPr sz="145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Restraint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information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Font typeface="Arial"/>
              <a:buChar char="•"/>
            </a:pPr>
            <a:endParaRPr sz="145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Terrorism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about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perspective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75375" y="2607005"/>
            <a:ext cx="4529455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24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‘unrealistic’?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Char char="•"/>
            </a:pPr>
            <a:endParaRPr sz="250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How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could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modelled?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1152" y="125348"/>
            <a:ext cx="26828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GAME</a:t>
            </a:r>
            <a:r>
              <a:rPr sz="2400" b="1" spc="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80" dirty="0">
                <a:solidFill>
                  <a:srgbClr val="FFFFFF"/>
                </a:solidFill>
                <a:latin typeface="Century Gothic"/>
                <a:cs typeface="Century Gothic"/>
              </a:rPr>
              <a:t>OVERVIEW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3448" y="671576"/>
            <a:ext cx="11590655" cy="5788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asymmetric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game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strategic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conflict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between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two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states.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Char char="•"/>
            </a:pPr>
            <a:endParaRPr sz="1450">
              <a:latin typeface="Arial"/>
              <a:cs typeface="Arial"/>
            </a:endParaRPr>
          </a:p>
          <a:p>
            <a:pPr marL="299085" marR="53657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game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based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popular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children’s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game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"Battleships"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its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basic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mechanism,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so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rules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mechanisms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should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4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easy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understand..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Char char="•"/>
            </a:pPr>
            <a:endParaRPr sz="1450">
              <a:latin typeface="Arial"/>
              <a:cs typeface="Arial"/>
            </a:endParaRPr>
          </a:p>
          <a:p>
            <a:pPr marL="299085" marR="108585" indent="-287020">
              <a:lnSpc>
                <a:spcPct val="100000"/>
              </a:lnSpc>
              <a:spcBef>
                <a:spcPts val="5"/>
              </a:spcBef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Both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sides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abstract</a:t>
            </a: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city</a:t>
            </a: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map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representing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nation's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seat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power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influence.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has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locations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represent</a:t>
            </a: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military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industrial</a:t>
            </a:r>
            <a:r>
              <a:rPr sz="14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complex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others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represent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essential</a:t>
            </a:r>
            <a:r>
              <a:rPr sz="14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services</a:t>
            </a: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vital</a:t>
            </a:r>
            <a:r>
              <a:rPr sz="1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cultural</a:t>
            </a:r>
            <a:r>
              <a:rPr sz="14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heritage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others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merely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represent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populated</a:t>
            </a: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Each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city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hidden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other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team.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4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military</a:t>
            </a:r>
            <a:r>
              <a:rPr sz="14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infrastructure</a:t>
            </a:r>
            <a:r>
              <a:rPr sz="14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destroyed,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you are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defeated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Char char="•"/>
            </a:pPr>
            <a:endParaRPr sz="1450">
              <a:latin typeface="Arial"/>
              <a:cs typeface="Arial"/>
            </a:endParaRPr>
          </a:p>
          <a:p>
            <a:pPr marL="299085" marR="14795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Each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team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has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four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distinct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roles:</a:t>
            </a:r>
            <a:r>
              <a:rPr sz="1400" spc="3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Political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Leader,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Military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Commander,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Intelligence</a:t>
            </a:r>
            <a:r>
              <a:rPr sz="1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Analyst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Media</a:t>
            </a:r>
            <a:r>
              <a:rPr sz="1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Advisor.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Whilst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play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part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Political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leader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who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should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final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say.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Font typeface="Arial"/>
              <a:buChar char="•"/>
            </a:pPr>
            <a:endParaRPr sz="1450">
              <a:latin typeface="Arial"/>
              <a:cs typeface="Arial"/>
            </a:endParaRPr>
          </a:p>
          <a:p>
            <a:pPr marL="299085" marR="438150" indent="-287020">
              <a:lnSpc>
                <a:spcPct val="100000"/>
              </a:lnSpc>
              <a:spcBef>
                <a:spcPts val="5"/>
              </a:spcBef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Each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teams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has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set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unique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capabilities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either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look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at,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strike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one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multiple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areas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opposing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city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4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increase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own 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security.</a:t>
            </a: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These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capabilities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known</a:t>
            </a: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both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sides.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Char char="•"/>
            </a:pPr>
            <a:endParaRPr sz="1450">
              <a:latin typeface="Arial"/>
              <a:cs typeface="Arial"/>
            </a:endParaRPr>
          </a:p>
          <a:p>
            <a:pPr marL="299085" marR="360680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teams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already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planned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deployment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military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civilian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infrastructure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and,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hopefully,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conducted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assessment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how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opponent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might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deployed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theirs.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Font typeface="Arial"/>
              <a:buChar char="•"/>
            </a:pPr>
            <a:endParaRPr sz="1450">
              <a:latin typeface="Arial"/>
              <a:cs typeface="Arial"/>
            </a:endParaRPr>
          </a:p>
          <a:p>
            <a:pPr marL="299085" marR="22796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Each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game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turn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consists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two player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turns: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Freedonian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Authoritanian.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turn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team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may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choose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play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one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capability.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maintain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speed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play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team’s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will have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max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minute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decide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they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wish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(this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does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include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thinking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time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whilst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opponent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acts)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Char char="•"/>
            </a:pPr>
            <a:endParaRPr sz="1450">
              <a:latin typeface="Arial"/>
              <a:cs typeface="Arial"/>
            </a:endParaRPr>
          </a:p>
          <a:p>
            <a:pPr marL="299085" marR="5080" indent="-287020">
              <a:lnSpc>
                <a:spcPct val="100000"/>
              </a:lnSpc>
              <a:spcBef>
                <a:spcPts val="5"/>
              </a:spcBef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After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game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turns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International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Opinion</a:t>
            </a:r>
            <a:r>
              <a:rPr sz="14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round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will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occur.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Both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sides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will present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narrative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form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tweet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spectators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(representing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nations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involved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conflict)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vote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which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(if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any)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they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beleive.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winner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(if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any)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shift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level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international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support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favour.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Char char="•"/>
            </a:pPr>
            <a:endParaRPr sz="145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game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ends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when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either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one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side’s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military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infrastructure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destroyed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they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decide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4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capitulate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38886" y="194627"/>
            <a:ext cx="3088640" cy="2064385"/>
            <a:chOff x="238886" y="194627"/>
            <a:chExt cx="3088640" cy="2064385"/>
          </a:xfrm>
        </p:grpSpPr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8411" y="204215"/>
              <a:ext cx="3069336" cy="204520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43649" y="199389"/>
              <a:ext cx="3079115" cy="2054860"/>
            </a:xfrm>
            <a:custGeom>
              <a:avLst/>
              <a:gdLst/>
              <a:ahLst/>
              <a:cxnLst/>
              <a:rect l="l" t="t" r="r" b="b"/>
              <a:pathLst>
                <a:path w="3079115" h="2054860">
                  <a:moveTo>
                    <a:pt x="0" y="2054732"/>
                  </a:moveTo>
                  <a:lnTo>
                    <a:pt x="3078861" y="2054732"/>
                  </a:lnTo>
                  <a:lnTo>
                    <a:pt x="3078861" y="0"/>
                  </a:lnTo>
                  <a:lnTo>
                    <a:pt x="0" y="0"/>
                  </a:lnTo>
                  <a:lnTo>
                    <a:pt x="0" y="2054732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87730" y="2317496"/>
            <a:ext cx="2188210" cy="723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45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8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endParaRPr sz="1800">
              <a:latin typeface="Arial"/>
              <a:cs typeface="Arial"/>
            </a:endParaRPr>
          </a:p>
          <a:p>
            <a:pPr marL="50800">
              <a:lnSpc>
                <a:spcPts val="3345"/>
              </a:lnSpc>
            </a:pP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FREEDONIA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510978" y="194627"/>
            <a:ext cx="8442325" cy="6579870"/>
            <a:chOff x="3510978" y="194627"/>
            <a:chExt cx="8442325" cy="657987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20439" y="204215"/>
              <a:ext cx="8423148" cy="489051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515740" y="199389"/>
              <a:ext cx="8432800" cy="4900295"/>
            </a:xfrm>
            <a:custGeom>
              <a:avLst/>
              <a:gdLst/>
              <a:ahLst/>
              <a:cxnLst/>
              <a:rect l="l" t="t" r="r" b="b"/>
              <a:pathLst>
                <a:path w="8432800" h="4900295">
                  <a:moveTo>
                    <a:pt x="0" y="4900040"/>
                  </a:moveTo>
                  <a:lnTo>
                    <a:pt x="8432673" y="4900040"/>
                  </a:lnTo>
                  <a:lnTo>
                    <a:pt x="8432673" y="0"/>
                  </a:lnTo>
                  <a:lnTo>
                    <a:pt x="0" y="0"/>
                  </a:lnTo>
                  <a:lnTo>
                    <a:pt x="0" y="490004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82923" y="3736846"/>
              <a:ext cx="8296656" cy="303733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81736" y="3169742"/>
            <a:ext cx="3115945" cy="3227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244" marR="5080" indent="635" algn="ctr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An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industrialised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Western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liberal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democracy</a:t>
            </a:r>
            <a:r>
              <a:rPr sz="14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advanced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weapons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devoted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bringing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light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goodness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world.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>
              <a:latin typeface="Arial"/>
              <a:cs typeface="Arial"/>
            </a:endParaRPr>
          </a:p>
          <a:p>
            <a:pPr marL="42545" algn="ctr">
              <a:lnSpc>
                <a:spcPct val="100000"/>
              </a:lnSpc>
            </a:pP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NATIONAL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CHARACTER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free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open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society</a:t>
            </a:r>
            <a:endParaRPr sz="1400">
              <a:latin typeface="Arial"/>
              <a:cs typeface="Arial"/>
            </a:endParaRPr>
          </a:p>
          <a:p>
            <a:pPr marL="299085" marR="433070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Leadership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accountable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people</a:t>
            </a:r>
            <a:endParaRPr sz="1400">
              <a:latin typeface="Arial"/>
              <a:cs typeface="Arial"/>
            </a:endParaRPr>
          </a:p>
          <a:p>
            <a:pPr marL="299085" marR="9207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Significant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military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intelligence capabilities</a:t>
            </a:r>
            <a:endParaRPr sz="140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Lower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tolerance</a:t>
            </a: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civilian</a:t>
            </a:r>
            <a:endParaRPr sz="1400">
              <a:latin typeface="Arial"/>
              <a:cs typeface="Arial"/>
            </a:endParaRPr>
          </a:p>
          <a:p>
            <a:pPr marL="299085">
              <a:lnSpc>
                <a:spcPct val="100000"/>
              </a:lnSpc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casualties</a:t>
            </a:r>
            <a:endParaRPr sz="140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Lower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tolerance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long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conflicts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2320" y="2347086"/>
            <a:ext cx="2700020" cy="723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1755">
              <a:lnSpc>
                <a:spcPts val="2145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ISLAMIC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REPUBLIC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3345"/>
              </a:lnSpc>
            </a:pPr>
            <a:r>
              <a:rPr sz="2800" b="1" spc="-25" dirty="0">
                <a:solidFill>
                  <a:srgbClr val="FFFFFF"/>
                </a:solidFill>
                <a:latin typeface="Arial"/>
                <a:cs typeface="Arial"/>
              </a:rPr>
              <a:t>AUTHORITANIA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6555" y="3212719"/>
            <a:ext cx="2884170" cy="34404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7790" marR="65405" indent="-635" algn="ctr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rising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power,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rich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oil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wealth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fuelled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radical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expansionist ambitions.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50">
              <a:latin typeface="Arial"/>
              <a:cs typeface="Arial"/>
            </a:endParaRPr>
          </a:p>
          <a:p>
            <a:pPr marL="25400" algn="ctr">
              <a:lnSpc>
                <a:spcPct val="100000"/>
              </a:lnSpc>
            </a:pP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NATIONAL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CHARACTER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>
              <a:latin typeface="Arial"/>
              <a:cs typeface="Arial"/>
            </a:endParaRPr>
          </a:p>
          <a:p>
            <a:pPr marL="299085" marR="31750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closed,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controlled,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xenophobic society</a:t>
            </a:r>
            <a:endParaRPr sz="1400">
              <a:latin typeface="Arial"/>
              <a:cs typeface="Arial"/>
            </a:endParaRPr>
          </a:p>
          <a:p>
            <a:pPr marL="299085" marR="5080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Leadership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unaccountable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people</a:t>
            </a:r>
            <a:endParaRPr sz="1400">
              <a:latin typeface="Arial"/>
              <a:cs typeface="Arial"/>
            </a:endParaRPr>
          </a:p>
          <a:p>
            <a:pPr marL="299085" marR="108585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Limited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military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intelligence capabilities</a:t>
            </a:r>
            <a:endParaRPr sz="1400">
              <a:latin typeface="Arial"/>
              <a:cs typeface="Arial"/>
            </a:endParaRPr>
          </a:p>
          <a:p>
            <a:pPr marL="299085" marR="439420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Higher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tolerance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civilian damage</a:t>
            </a:r>
            <a:endParaRPr sz="1400">
              <a:latin typeface="Arial"/>
              <a:cs typeface="Arial"/>
            </a:endParaRPr>
          </a:p>
          <a:p>
            <a:pPr marL="299085" marR="241300" indent="-287020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Higher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tolerance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extended conflicts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88595" y="176339"/>
            <a:ext cx="3087370" cy="2064385"/>
            <a:chOff x="188595" y="176339"/>
            <a:chExt cx="3087370" cy="206438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120" y="185928"/>
              <a:ext cx="3067812" cy="204520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93357" y="181102"/>
              <a:ext cx="3077845" cy="2054860"/>
            </a:xfrm>
            <a:custGeom>
              <a:avLst/>
              <a:gdLst/>
              <a:ahLst/>
              <a:cxnLst/>
              <a:rect l="l" t="t" r="r" b="b"/>
              <a:pathLst>
                <a:path w="3077845" h="2054860">
                  <a:moveTo>
                    <a:pt x="0" y="2054733"/>
                  </a:moveTo>
                  <a:lnTo>
                    <a:pt x="3077337" y="2054733"/>
                  </a:lnTo>
                  <a:lnTo>
                    <a:pt x="3077337" y="0"/>
                  </a:lnTo>
                  <a:lnTo>
                    <a:pt x="0" y="0"/>
                  </a:lnTo>
                  <a:lnTo>
                    <a:pt x="0" y="2054733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454590" y="176339"/>
            <a:ext cx="8549005" cy="6560184"/>
            <a:chOff x="3454590" y="176339"/>
            <a:chExt cx="8549005" cy="6560184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64052" y="185928"/>
              <a:ext cx="8529828" cy="479755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459353" y="181102"/>
              <a:ext cx="8539480" cy="4807585"/>
            </a:xfrm>
            <a:custGeom>
              <a:avLst/>
              <a:gdLst/>
              <a:ahLst/>
              <a:cxnLst/>
              <a:rect l="l" t="t" r="r" b="b"/>
              <a:pathLst>
                <a:path w="8539480" h="4807585">
                  <a:moveTo>
                    <a:pt x="0" y="4807077"/>
                  </a:moveTo>
                  <a:lnTo>
                    <a:pt x="8539353" y="4807077"/>
                  </a:lnTo>
                  <a:lnTo>
                    <a:pt x="8539353" y="0"/>
                  </a:lnTo>
                  <a:lnTo>
                    <a:pt x="0" y="0"/>
                  </a:lnTo>
                  <a:lnTo>
                    <a:pt x="0" y="4807077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43300" y="3692650"/>
              <a:ext cx="8343900" cy="304342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1152" y="125348"/>
            <a:ext cx="27844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175" dirty="0">
                <a:solidFill>
                  <a:srgbClr val="FFFFFF"/>
                </a:solidFill>
                <a:latin typeface="Century Gothic"/>
                <a:cs typeface="Century Gothic"/>
              </a:rPr>
              <a:t>INFRASTRUCTURE</a:t>
            </a:r>
            <a:endParaRPr sz="2400">
              <a:latin typeface="Century Gothic"/>
              <a:cs typeface="Century Gothic"/>
            </a:endParaRPr>
          </a:p>
        </p:txBody>
      </p:sp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667"/>
            <a:ext cx="12192000" cy="6847330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5505450" y="179451"/>
          <a:ext cx="6477000" cy="6477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7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marR="194945" algn="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A1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8120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A4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4945" algn="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A6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A7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8120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A8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4310" algn="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A9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A10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R="186055" algn="r">
                        <a:lnSpc>
                          <a:spcPct val="100000"/>
                        </a:lnSpc>
                        <a:spcBef>
                          <a:spcPts val="155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B1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685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55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685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55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685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155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B4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685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85420" algn="r">
                        <a:lnSpc>
                          <a:spcPct val="100000"/>
                        </a:lnSpc>
                        <a:spcBef>
                          <a:spcPts val="155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685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55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B6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685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55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B7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685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155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B8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685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85420" algn="r">
                        <a:lnSpc>
                          <a:spcPct val="100000"/>
                        </a:lnSpc>
                        <a:spcBef>
                          <a:spcPts val="155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B9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685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55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B10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685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R="186055" algn="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C1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C4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85420" algn="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C6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C7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C8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85420" algn="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C9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C10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R="186055" algn="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D1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D4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85420" algn="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D6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D7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D8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85420" algn="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D9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D10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R="191770" algn="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E1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9390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E4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1135" algn="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E6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E7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0025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E8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1135" algn="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E9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E10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R="198120" algn="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F1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5740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F4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8120" algn="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F6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F6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5740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F8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7485" algn="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F9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555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F10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7485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R="182245" algn="r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G1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G4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81610" algn="r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G6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G7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9230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G8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81610" algn="r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G9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G10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R="186055" algn="r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H1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H4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85420" algn="r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H6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H7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945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H8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85420" algn="r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H9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H10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R="231140" algn="r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I1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I4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31140" algn="r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I6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I7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9395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I8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30504" algn="r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I9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I10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R="202565" algn="r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J1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J4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01930" algn="r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J6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J7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090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J8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03200" algn="r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J9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56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J10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98120" marB="0">
                    <a:lnL w="19050">
                      <a:solidFill>
                        <a:srgbClr val="D9D9D9"/>
                      </a:solidFill>
                      <a:prstDash val="solid"/>
                    </a:lnL>
                    <a:lnR w="19050">
                      <a:solidFill>
                        <a:srgbClr val="D9D9D9"/>
                      </a:solidFill>
                      <a:prstDash val="solid"/>
                    </a:lnR>
                    <a:lnT w="19050">
                      <a:solidFill>
                        <a:srgbClr val="D9D9D9"/>
                      </a:solidFill>
                      <a:prstDash val="solid"/>
                    </a:lnT>
                    <a:lnB w="1905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81" name="Group 80">
            <a:extLst>
              <a:ext uri="{FF2B5EF4-FFF2-40B4-BE49-F238E27FC236}">
                <a16:creationId xmlns:a16="http://schemas.microsoft.com/office/drawing/2014/main" id="{EE6905E8-BF0B-FBF9-D8A7-F2F19AA8C1CD}"/>
              </a:ext>
            </a:extLst>
          </p:cNvPr>
          <p:cNvGrpSpPr/>
          <p:nvPr/>
        </p:nvGrpSpPr>
        <p:grpSpPr>
          <a:xfrm>
            <a:off x="2122170" y="835152"/>
            <a:ext cx="3237230" cy="651891"/>
            <a:chOff x="2122170" y="835152"/>
            <a:chExt cx="3237230" cy="651891"/>
          </a:xfrm>
        </p:grpSpPr>
        <p:sp>
          <p:nvSpPr>
            <p:cNvPr id="5" name="object 5"/>
            <p:cNvSpPr/>
            <p:nvPr/>
          </p:nvSpPr>
          <p:spPr>
            <a:xfrm>
              <a:off x="2122170" y="837438"/>
              <a:ext cx="3237230" cy="649605"/>
            </a:xfrm>
            <a:custGeom>
              <a:avLst/>
              <a:gdLst/>
              <a:ahLst/>
              <a:cxnLst/>
              <a:rect l="l" t="t" r="r" b="b"/>
              <a:pathLst>
                <a:path w="3237229" h="649605">
                  <a:moveTo>
                    <a:pt x="3236976" y="0"/>
                  </a:moveTo>
                  <a:lnTo>
                    <a:pt x="0" y="0"/>
                  </a:lnTo>
                  <a:lnTo>
                    <a:pt x="0" y="649224"/>
                  </a:lnTo>
                  <a:lnTo>
                    <a:pt x="3236976" y="649224"/>
                  </a:lnTo>
                  <a:lnTo>
                    <a:pt x="3236976" y="0"/>
                  </a:lnTo>
                  <a:close/>
                </a:path>
              </a:pathLst>
            </a:custGeom>
            <a:solidFill>
              <a:srgbClr val="006FC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2122170" y="837438"/>
              <a:ext cx="3237230" cy="649605"/>
            </a:xfrm>
            <a:prstGeom prst="rect">
              <a:avLst/>
            </a:prstGeom>
            <a:ln w="28575">
              <a:solidFill>
                <a:srgbClr val="2D6CA3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sz="1300" dirty="0">
                <a:latin typeface="Times New Roman"/>
                <a:cs typeface="Times New Roman"/>
              </a:endParaRPr>
            </a:p>
            <a:p>
              <a:pPr>
                <a:lnSpc>
                  <a:spcPct val="100000"/>
                </a:lnSpc>
              </a:pPr>
              <a:endParaRPr sz="1850" dirty="0">
                <a:latin typeface="Times New Roman"/>
                <a:cs typeface="Times New Roman"/>
              </a:endParaRPr>
            </a:p>
            <a:p>
              <a:pPr marL="704215">
                <a:lnSpc>
                  <a:spcPct val="100000"/>
                </a:lnSpc>
              </a:pPr>
              <a:r>
                <a:rPr sz="1200" b="1" dirty="0">
                  <a:latin typeface="Arial"/>
                  <a:cs typeface="Arial"/>
                </a:rPr>
                <a:t>ARMS</a:t>
              </a:r>
              <a:r>
                <a:rPr sz="1200" b="1" spc="-20" dirty="0">
                  <a:latin typeface="Arial"/>
                  <a:cs typeface="Arial"/>
                </a:rPr>
                <a:t> </a:t>
              </a:r>
              <a:r>
                <a:rPr sz="1200" b="1" spc="-10" dirty="0">
                  <a:latin typeface="Arial"/>
                  <a:cs typeface="Arial"/>
                </a:rPr>
                <a:t>MANUFACTURING</a:t>
              </a:r>
              <a:endParaRPr sz="1200" dirty="0">
                <a:latin typeface="Arial"/>
                <a:cs typeface="Arial"/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89959" y="835152"/>
              <a:ext cx="499872" cy="499872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30DD679-78F4-52CA-FDD6-A45BD923B1B3}"/>
              </a:ext>
            </a:extLst>
          </p:cNvPr>
          <p:cNvGrpSpPr/>
          <p:nvPr/>
        </p:nvGrpSpPr>
        <p:grpSpPr>
          <a:xfrm>
            <a:off x="3405378" y="2286761"/>
            <a:ext cx="1937385" cy="647700"/>
            <a:chOff x="3405378" y="2286761"/>
            <a:chExt cx="1937385" cy="647700"/>
          </a:xfrm>
        </p:grpSpPr>
        <p:sp>
          <p:nvSpPr>
            <p:cNvPr id="8" name="object 8"/>
            <p:cNvSpPr/>
            <p:nvPr/>
          </p:nvSpPr>
          <p:spPr>
            <a:xfrm>
              <a:off x="3405378" y="2286761"/>
              <a:ext cx="1937385" cy="647700"/>
            </a:xfrm>
            <a:custGeom>
              <a:avLst/>
              <a:gdLst/>
              <a:ahLst/>
              <a:cxnLst/>
              <a:rect l="l" t="t" r="r" b="b"/>
              <a:pathLst>
                <a:path w="1937385" h="647700">
                  <a:moveTo>
                    <a:pt x="1937003" y="0"/>
                  </a:moveTo>
                  <a:lnTo>
                    <a:pt x="0" y="0"/>
                  </a:lnTo>
                  <a:lnTo>
                    <a:pt x="0" y="647700"/>
                  </a:lnTo>
                  <a:lnTo>
                    <a:pt x="1937003" y="647700"/>
                  </a:lnTo>
                  <a:lnTo>
                    <a:pt x="1937003" y="0"/>
                  </a:lnTo>
                  <a:close/>
                </a:path>
              </a:pathLst>
            </a:custGeom>
            <a:solidFill>
              <a:srgbClr val="006FC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3405378" y="2286761"/>
              <a:ext cx="1937385" cy="647700"/>
            </a:xfrm>
            <a:prstGeom prst="rect">
              <a:avLst/>
            </a:prstGeom>
            <a:ln w="28575">
              <a:solidFill>
                <a:srgbClr val="2D6CA3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sz="1300">
                <a:latin typeface="Times New Roman"/>
                <a:cs typeface="Times New Roman"/>
              </a:endParaRPr>
            </a:p>
            <a:p>
              <a:pPr>
                <a:lnSpc>
                  <a:spcPct val="100000"/>
                </a:lnSpc>
                <a:spcBef>
                  <a:spcPts val="40"/>
                </a:spcBef>
              </a:pPr>
              <a:endParaRPr sz="1650">
                <a:latin typeface="Times New Roman"/>
                <a:cs typeface="Times New Roman"/>
              </a:endParaRPr>
            </a:p>
            <a:p>
              <a:pPr marL="76835">
                <a:lnSpc>
                  <a:spcPct val="100000"/>
                </a:lnSpc>
              </a:pPr>
              <a:r>
                <a:rPr sz="1200" b="1" dirty="0">
                  <a:latin typeface="Arial"/>
                  <a:cs typeface="Arial"/>
                </a:rPr>
                <a:t>GOVERNMENT</a:t>
              </a:r>
              <a:r>
                <a:rPr sz="1200" b="1" spc="-70" dirty="0">
                  <a:latin typeface="Arial"/>
                  <a:cs typeface="Arial"/>
                </a:rPr>
                <a:t> </a:t>
              </a:r>
              <a:r>
                <a:rPr sz="1200" b="1" spc="-10" dirty="0">
                  <a:latin typeface="Arial"/>
                  <a:cs typeface="Arial"/>
                </a:rPr>
                <a:t>CAPITOL</a:t>
              </a:r>
              <a:endParaRPr sz="1200">
                <a:latin typeface="Arial"/>
                <a:cs typeface="Arial"/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37659" y="2302764"/>
              <a:ext cx="487679" cy="428243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D43087F6-B28A-F647-688F-82978C15571F}"/>
              </a:ext>
            </a:extLst>
          </p:cNvPr>
          <p:cNvGrpSpPr/>
          <p:nvPr/>
        </p:nvGrpSpPr>
        <p:grpSpPr>
          <a:xfrm>
            <a:off x="4083558" y="3009138"/>
            <a:ext cx="1264920" cy="647700"/>
            <a:chOff x="4083558" y="3009138"/>
            <a:chExt cx="1264920" cy="647700"/>
          </a:xfrm>
        </p:grpSpPr>
        <p:sp>
          <p:nvSpPr>
            <p:cNvPr id="11" name="object 11"/>
            <p:cNvSpPr/>
            <p:nvPr/>
          </p:nvSpPr>
          <p:spPr>
            <a:xfrm>
              <a:off x="4083558" y="3009138"/>
              <a:ext cx="1264920" cy="647700"/>
            </a:xfrm>
            <a:custGeom>
              <a:avLst/>
              <a:gdLst/>
              <a:ahLst/>
              <a:cxnLst/>
              <a:rect l="l" t="t" r="r" b="b"/>
              <a:pathLst>
                <a:path w="1264920" h="647700">
                  <a:moveTo>
                    <a:pt x="1264919" y="0"/>
                  </a:moveTo>
                  <a:lnTo>
                    <a:pt x="0" y="0"/>
                  </a:lnTo>
                  <a:lnTo>
                    <a:pt x="0" y="647700"/>
                  </a:lnTo>
                  <a:lnTo>
                    <a:pt x="1264919" y="647700"/>
                  </a:lnTo>
                  <a:lnTo>
                    <a:pt x="1264919" y="0"/>
                  </a:lnTo>
                  <a:close/>
                </a:path>
              </a:pathLst>
            </a:custGeom>
            <a:solidFill>
              <a:srgbClr val="006FC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4083558" y="3009138"/>
              <a:ext cx="1264920" cy="647700"/>
            </a:xfrm>
            <a:prstGeom prst="rect">
              <a:avLst/>
            </a:prstGeom>
            <a:ln w="28575">
              <a:solidFill>
                <a:srgbClr val="2D6CA3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sz="1300">
                <a:latin typeface="Times New Roman"/>
                <a:cs typeface="Times New Roman"/>
              </a:endParaRPr>
            </a:p>
            <a:p>
              <a:pPr>
                <a:lnSpc>
                  <a:spcPct val="100000"/>
                </a:lnSpc>
                <a:spcBef>
                  <a:spcPts val="15"/>
                </a:spcBef>
              </a:pPr>
              <a:endParaRPr sz="1800">
                <a:latin typeface="Times New Roman"/>
                <a:cs typeface="Times New Roman"/>
              </a:endParaRPr>
            </a:p>
            <a:p>
              <a:pPr marL="270510">
                <a:lnSpc>
                  <a:spcPct val="100000"/>
                </a:lnSpc>
              </a:pPr>
              <a:r>
                <a:rPr sz="1200" b="1" dirty="0">
                  <a:latin typeface="Arial"/>
                  <a:cs typeface="Arial"/>
                </a:rPr>
                <a:t>AIR</a:t>
              </a:r>
              <a:r>
                <a:rPr sz="1200" b="1" spc="-15" dirty="0">
                  <a:latin typeface="Arial"/>
                  <a:cs typeface="Arial"/>
                </a:rPr>
                <a:t> </a:t>
              </a:r>
              <a:r>
                <a:rPr sz="1200" b="1" spc="-20" dirty="0">
                  <a:latin typeface="Arial"/>
                  <a:cs typeface="Arial"/>
                </a:rPr>
                <a:t>BASE</a:t>
              </a:r>
              <a:endParaRPr sz="1200">
                <a:latin typeface="Arial"/>
                <a:cs typeface="Arial"/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85132" y="3032760"/>
              <a:ext cx="460248" cy="463296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D4336FC-7676-1AE2-71B9-7101976C93BB}"/>
              </a:ext>
            </a:extLst>
          </p:cNvPr>
          <p:cNvGrpSpPr/>
          <p:nvPr/>
        </p:nvGrpSpPr>
        <p:grpSpPr>
          <a:xfrm>
            <a:off x="4661915" y="4433315"/>
            <a:ext cx="710184" cy="668275"/>
            <a:chOff x="4661915" y="4433315"/>
            <a:chExt cx="710184" cy="668275"/>
          </a:xfrm>
        </p:grpSpPr>
        <p:sp>
          <p:nvSpPr>
            <p:cNvPr id="14" name="object 14"/>
            <p:cNvSpPr/>
            <p:nvPr/>
          </p:nvSpPr>
          <p:spPr>
            <a:xfrm>
              <a:off x="4685538" y="4453890"/>
              <a:ext cx="649605" cy="647700"/>
            </a:xfrm>
            <a:custGeom>
              <a:avLst/>
              <a:gdLst/>
              <a:ahLst/>
              <a:cxnLst/>
              <a:rect l="l" t="t" r="r" b="b"/>
              <a:pathLst>
                <a:path w="649604" h="647700">
                  <a:moveTo>
                    <a:pt x="649224" y="0"/>
                  </a:moveTo>
                  <a:lnTo>
                    <a:pt x="0" y="0"/>
                  </a:lnTo>
                  <a:lnTo>
                    <a:pt x="0" y="647700"/>
                  </a:lnTo>
                  <a:lnTo>
                    <a:pt x="649224" y="647700"/>
                  </a:lnTo>
                  <a:lnTo>
                    <a:pt x="649224" y="0"/>
                  </a:lnTo>
                  <a:close/>
                </a:path>
              </a:pathLst>
            </a:custGeom>
            <a:solidFill>
              <a:srgbClr val="006FC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4685538" y="4453890"/>
              <a:ext cx="649605" cy="647700"/>
            </a:xfrm>
            <a:prstGeom prst="rect">
              <a:avLst/>
            </a:prstGeom>
            <a:ln w="28575">
              <a:solidFill>
                <a:srgbClr val="2D6CA3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sz="1300">
                <a:latin typeface="Times New Roman"/>
                <a:cs typeface="Times New Roman"/>
              </a:endParaRPr>
            </a:p>
            <a:p>
              <a:pPr>
                <a:lnSpc>
                  <a:spcPct val="100000"/>
                </a:lnSpc>
                <a:spcBef>
                  <a:spcPts val="45"/>
                </a:spcBef>
              </a:pPr>
              <a:endParaRPr sz="1850">
                <a:latin typeface="Times New Roman"/>
                <a:cs typeface="Times New Roman"/>
              </a:endParaRPr>
            </a:p>
            <a:p>
              <a:pPr marL="108585">
                <a:lnSpc>
                  <a:spcPts val="1430"/>
                </a:lnSpc>
              </a:pPr>
              <a:r>
                <a:rPr sz="1200" b="1" spc="-10" dirty="0">
                  <a:latin typeface="Arial"/>
                  <a:cs typeface="Arial"/>
                </a:rPr>
                <a:t>INTEL</a:t>
              </a:r>
              <a:endParaRPr sz="1200">
                <a:latin typeface="Arial"/>
                <a:cs typeface="Arial"/>
              </a:endParaRPr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61915" y="4433315"/>
              <a:ext cx="710184" cy="510540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21CBD6F-80FB-DACD-2E59-12AC483C30CD}"/>
              </a:ext>
            </a:extLst>
          </p:cNvPr>
          <p:cNvGrpSpPr/>
          <p:nvPr/>
        </p:nvGrpSpPr>
        <p:grpSpPr>
          <a:xfrm>
            <a:off x="2739389" y="1556766"/>
            <a:ext cx="2593975" cy="647700"/>
            <a:chOff x="2739389" y="1556766"/>
            <a:chExt cx="2593975" cy="647700"/>
          </a:xfrm>
        </p:grpSpPr>
        <p:sp>
          <p:nvSpPr>
            <p:cNvPr id="17" name="object 17"/>
            <p:cNvSpPr/>
            <p:nvPr/>
          </p:nvSpPr>
          <p:spPr>
            <a:xfrm>
              <a:off x="2739389" y="1556766"/>
              <a:ext cx="2593975" cy="647700"/>
            </a:xfrm>
            <a:custGeom>
              <a:avLst/>
              <a:gdLst/>
              <a:ahLst/>
              <a:cxnLst/>
              <a:rect l="l" t="t" r="r" b="b"/>
              <a:pathLst>
                <a:path w="2593975" h="647700">
                  <a:moveTo>
                    <a:pt x="2593848" y="0"/>
                  </a:moveTo>
                  <a:lnTo>
                    <a:pt x="0" y="0"/>
                  </a:lnTo>
                  <a:lnTo>
                    <a:pt x="0" y="647700"/>
                  </a:lnTo>
                  <a:lnTo>
                    <a:pt x="2593848" y="647700"/>
                  </a:lnTo>
                  <a:lnTo>
                    <a:pt x="2593848" y="0"/>
                  </a:lnTo>
                  <a:close/>
                </a:path>
              </a:pathLst>
            </a:custGeom>
            <a:solidFill>
              <a:srgbClr val="006FC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2739389" y="1556766"/>
              <a:ext cx="2593975" cy="647700"/>
            </a:xfrm>
            <a:prstGeom prst="rect">
              <a:avLst/>
            </a:prstGeom>
            <a:ln w="28575">
              <a:solidFill>
                <a:srgbClr val="2D6CA3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sz="1300">
                <a:latin typeface="Times New Roman"/>
                <a:cs typeface="Times New Roman"/>
              </a:endParaRPr>
            </a:p>
            <a:p>
              <a:pPr>
                <a:lnSpc>
                  <a:spcPct val="100000"/>
                </a:lnSpc>
                <a:spcBef>
                  <a:spcPts val="30"/>
                </a:spcBef>
              </a:pPr>
              <a:endParaRPr sz="1850">
                <a:latin typeface="Times New Roman"/>
                <a:cs typeface="Times New Roman"/>
              </a:endParaRPr>
            </a:p>
            <a:p>
              <a:pPr marL="713740">
                <a:lnSpc>
                  <a:spcPct val="100000"/>
                </a:lnSpc>
              </a:pPr>
              <a:r>
                <a:rPr sz="1200" b="1" spc="-20" dirty="0">
                  <a:latin typeface="Arial"/>
                  <a:cs typeface="Arial"/>
                </a:rPr>
                <a:t>MILITARY</a:t>
              </a:r>
              <a:r>
                <a:rPr sz="1200" b="1" spc="-30" dirty="0">
                  <a:latin typeface="Arial"/>
                  <a:cs typeface="Arial"/>
                </a:rPr>
                <a:t> </a:t>
              </a:r>
              <a:r>
                <a:rPr sz="1200" b="1" spc="-20" dirty="0">
                  <a:latin typeface="Arial"/>
                  <a:cs typeface="Arial"/>
                </a:rPr>
                <a:t>BASE</a:t>
              </a:r>
              <a:endParaRPr sz="1200">
                <a:latin typeface="Arial"/>
                <a:cs typeface="Arial"/>
              </a:endParaRPr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51503" y="1572767"/>
              <a:ext cx="766572" cy="498348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13F4262-1900-F5A7-B535-0D483D463D4A}"/>
              </a:ext>
            </a:extLst>
          </p:cNvPr>
          <p:cNvGrpSpPr/>
          <p:nvPr/>
        </p:nvGrpSpPr>
        <p:grpSpPr>
          <a:xfrm>
            <a:off x="4693158" y="3728465"/>
            <a:ext cx="647700" cy="647700"/>
            <a:chOff x="4693158" y="3728465"/>
            <a:chExt cx="647700" cy="647700"/>
          </a:xfrm>
        </p:grpSpPr>
        <p:sp>
          <p:nvSpPr>
            <p:cNvPr id="20" name="object 20"/>
            <p:cNvSpPr/>
            <p:nvPr/>
          </p:nvSpPr>
          <p:spPr>
            <a:xfrm>
              <a:off x="4693158" y="3728465"/>
              <a:ext cx="647700" cy="647700"/>
            </a:xfrm>
            <a:custGeom>
              <a:avLst/>
              <a:gdLst/>
              <a:ahLst/>
              <a:cxnLst/>
              <a:rect l="l" t="t" r="r" b="b"/>
              <a:pathLst>
                <a:path w="647700" h="647700">
                  <a:moveTo>
                    <a:pt x="647700" y="0"/>
                  </a:moveTo>
                  <a:lnTo>
                    <a:pt x="0" y="0"/>
                  </a:lnTo>
                  <a:lnTo>
                    <a:pt x="0" y="647699"/>
                  </a:lnTo>
                  <a:lnTo>
                    <a:pt x="647700" y="647699"/>
                  </a:lnTo>
                  <a:lnTo>
                    <a:pt x="647700" y="0"/>
                  </a:lnTo>
                  <a:close/>
                </a:path>
              </a:pathLst>
            </a:custGeom>
            <a:solidFill>
              <a:srgbClr val="006FC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4693158" y="3728465"/>
              <a:ext cx="647700" cy="647700"/>
            </a:xfrm>
            <a:prstGeom prst="rect">
              <a:avLst/>
            </a:prstGeom>
            <a:ln w="28575">
              <a:solidFill>
                <a:srgbClr val="2D6CA3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sz="1300">
                <a:latin typeface="Times New Roman"/>
                <a:cs typeface="Times New Roman"/>
              </a:endParaRPr>
            </a:p>
            <a:p>
              <a:pPr>
                <a:lnSpc>
                  <a:spcPct val="100000"/>
                </a:lnSpc>
                <a:spcBef>
                  <a:spcPts val="20"/>
                </a:spcBef>
              </a:pPr>
              <a:endParaRPr sz="1850">
                <a:latin typeface="Times New Roman"/>
                <a:cs typeface="Times New Roman"/>
              </a:endParaRPr>
            </a:p>
            <a:p>
              <a:pPr marL="66040">
                <a:lnSpc>
                  <a:spcPct val="100000"/>
                </a:lnSpc>
              </a:pPr>
              <a:r>
                <a:rPr sz="1200" b="1" dirty="0">
                  <a:latin typeface="Arial"/>
                  <a:cs typeface="Arial"/>
                </a:rPr>
                <a:t>MIL</a:t>
              </a:r>
              <a:r>
                <a:rPr sz="1200" b="1" spc="-25" dirty="0">
                  <a:latin typeface="Arial"/>
                  <a:cs typeface="Arial"/>
                </a:rPr>
                <a:t> HQ</a:t>
              </a:r>
              <a:endParaRPr sz="1200">
                <a:latin typeface="Arial"/>
                <a:cs typeface="Arial"/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83835" y="3765803"/>
              <a:ext cx="481584" cy="481584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58BF798-D8ED-5746-2F30-73F9F5F969F4}"/>
              </a:ext>
            </a:extLst>
          </p:cNvPr>
          <p:cNvGrpSpPr/>
          <p:nvPr/>
        </p:nvGrpSpPr>
        <p:grpSpPr>
          <a:xfrm>
            <a:off x="1440941" y="5302758"/>
            <a:ext cx="1270000" cy="647700"/>
            <a:chOff x="1440941" y="5302758"/>
            <a:chExt cx="1270000" cy="647700"/>
          </a:xfrm>
        </p:grpSpPr>
        <p:grpSp>
          <p:nvGrpSpPr>
            <p:cNvPr id="23" name="object 23"/>
            <p:cNvGrpSpPr/>
            <p:nvPr/>
          </p:nvGrpSpPr>
          <p:grpSpPr>
            <a:xfrm>
              <a:off x="1440941" y="5302758"/>
              <a:ext cx="1270000" cy="647700"/>
              <a:chOff x="1440941" y="5302758"/>
              <a:chExt cx="1270000" cy="647700"/>
            </a:xfrm>
          </p:grpSpPr>
          <p:sp>
            <p:nvSpPr>
              <p:cNvPr id="24" name="object 24"/>
              <p:cNvSpPr/>
              <p:nvPr/>
            </p:nvSpPr>
            <p:spPr>
              <a:xfrm>
                <a:off x="1440941" y="5302758"/>
                <a:ext cx="12700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1270000" h="647700">
                    <a:moveTo>
                      <a:pt x="1269492" y="0"/>
                    </a:moveTo>
                    <a:lnTo>
                      <a:pt x="0" y="0"/>
                    </a:lnTo>
                    <a:lnTo>
                      <a:pt x="0" y="647699"/>
                    </a:lnTo>
                    <a:lnTo>
                      <a:pt x="1269492" y="647699"/>
                    </a:lnTo>
                    <a:lnTo>
                      <a:pt x="1269492" y="0"/>
                    </a:lnTo>
                    <a:close/>
                  </a:path>
                </a:pathLst>
              </a:custGeom>
              <a:solidFill>
                <a:srgbClr val="D9D9D9">
                  <a:alpha val="50195"/>
                </a:srgb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5" name="object 25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741931" y="5340096"/>
                <a:ext cx="630936" cy="390144"/>
              </a:xfrm>
              <a:prstGeom prst="rect">
                <a:avLst/>
              </a:prstGeom>
            </p:spPr>
          </p:pic>
        </p:grpSp>
        <p:sp>
          <p:nvSpPr>
            <p:cNvPr id="26" name="object 26"/>
            <p:cNvSpPr txBox="1"/>
            <p:nvPr/>
          </p:nvSpPr>
          <p:spPr>
            <a:xfrm>
              <a:off x="1440941" y="5302758"/>
              <a:ext cx="1270000" cy="647700"/>
            </a:xfrm>
            <a:prstGeom prst="rect">
              <a:avLst/>
            </a:prstGeom>
            <a:ln w="28575">
              <a:solidFill>
                <a:srgbClr val="7E7E7E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sz="1300">
                <a:latin typeface="Times New Roman"/>
                <a:cs typeface="Times New Roman"/>
              </a:endParaRPr>
            </a:p>
            <a:p>
              <a:pPr>
                <a:lnSpc>
                  <a:spcPct val="100000"/>
                </a:lnSpc>
                <a:spcBef>
                  <a:spcPts val="15"/>
                </a:spcBef>
              </a:pPr>
              <a:endParaRPr sz="1600">
                <a:latin typeface="Times New Roman"/>
                <a:cs typeface="Times New Roman"/>
              </a:endParaRPr>
            </a:p>
            <a:p>
              <a:pPr marL="300990">
                <a:lnSpc>
                  <a:spcPct val="100000"/>
                </a:lnSpc>
              </a:pPr>
              <a:r>
                <a:rPr sz="1200" b="1" spc="-10" dirty="0">
                  <a:latin typeface="Arial"/>
                  <a:cs typeface="Arial"/>
                </a:rPr>
                <a:t>MOSQUE</a:t>
              </a:r>
              <a:endParaRPr sz="1200">
                <a:latin typeface="Arial"/>
                <a:cs typeface="Arial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1623B35-F576-E9E3-A65F-4DC9592908A3}"/>
              </a:ext>
            </a:extLst>
          </p:cNvPr>
          <p:cNvGrpSpPr/>
          <p:nvPr/>
        </p:nvGrpSpPr>
        <p:grpSpPr>
          <a:xfrm>
            <a:off x="87630" y="5302758"/>
            <a:ext cx="1270000" cy="647700"/>
            <a:chOff x="87630" y="5302758"/>
            <a:chExt cx="1270000" cy="647700"/>
          </a:xfrm>
        </p:grpSpPr>
        <p:sp>
          <p:nvSpPr>
            <p:cNvPr id="27" name="object 27"/>
            <p:cNvSpPr/>
            <p:nvPr/>
          </p:nvSpPr>
          <p:spPr>
            <a:xfrm>
              <a:off x="87630" y="5302758"/>
              <a:ext cx="1270000" cy="647700"/>
            </a:xfrm>
            <a:custGeom>
              <a:avLst/>
              <a:gdLst/>
              <a:ahLst/>
              <a:cxnLst/>
              <a:rect l="l" t="t" r="r" b="b"/>
              <a:pathLst>
                <a:path w="1270000" h="647700">
                  <a:moveTo>
                    <a:pt x="1269492" y="0"/>
                  </a:moveTo>
                  <a:lnTo>
                    <a:pt x="0" y="0"/>
                  </a:lnTo>
                  <a:lnTo>
                    <a:pt x="0" y="647699"/>
                  </a:lnTo>
                  <a:lnTo>
                    <a:pt x="1269492" y="647699"/>
                  </a:lnTo>
                  <a:lnTo>
                    <a:pt x="1269492" y="0"/>
                  </a:lnTo>
                  <a:close/>
                </a:path>
              </a:pathLst>
            </a:custGeom>
            <a:solidFill>
              <a:srgbClr val="D9D9D9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 txBox="1"/>
            <p:nvPr/>
          </p:nvSpPr>
          <p:spPr>
            <a:xfrm>
              <a:off x="87630" y="5302758"/>
              <a:ext cx="1270000" cy="647700"/>
            </a:xfrm>
            <a:prstGeom prst="rect">
              <a:avLst/>
            </a:prstGeom>
            <a:ln w="28575">
              <a:solidFill>
                <a:srgbClr val="7E7E7E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sz="1300">
                <a:latin typeface="Times New Roman"/>
                <a:cs typeface="Times New Roman"/>
              </a:endParaRPr>
            </a:p>
            <a:p>
              <a:pPr>
                <a:lnSpc>
                  <a:spcPct val="100000"/>
                </a:lnSpc>
                <a:spcBef>
                  <a:spcPts val="10"/>
                </a:spcBef>
              </a:pPr>
              <a:endParaRPr sz="1650">
                <a:latin typeface="Times New Roman"/>
                <a:cs typeface="Times New Roman"/>
              </a:endParaRPr>
            </a:p>
            <a:p>
              <a:pPr marL="137795">
                <a:lnSpc>
                  <a:spcPct val="100000"/>
                </a:lnSpc>
              </a:pPr>
              <a:r>
                <a:rPr sz="1200" b="1" dirty="0">
                  <a:latin typeface="Arial"/>
                  <a:cs typeface="Arial"/>
                </a:rPr>
                <a:t>EU</a:t>
              </a:r>
              <a:r>
                <a:rPr sz="1200" b="1" spc="-10" dirty="0">
                  <a:latin typeface="Arial"/>
                  <a:cs typeface="Arial"/>
                </a:rPr>
                <a:t> EMBASSY</a:t>
              </a:r>
              <a:endParaRPr sz="1200">
                <a:latin typeface="Arial"/>
                <a:cs typeface="Arial"/>
              </a:endParaRPr>
            </a:p>
          </p:txBody>
        </p:sp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3108" y="5315711"/>
              <a:ext cx="486155" cy="409956"/>
            </a:xfrm>
            <a:prstGeom prst="rect">
              <a:avLst/>
            </a:prstGeom>
          </p:spPr>
        </p:pic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8616A4F2-F14E-7C36-148D-176CF4574A59}"/>
              </a:ext>
            </a:extLst>
          </p:cNvPr>
          <p:cNvGrpSpPr/>
          <p:nvPr/>
        </p:nvGrpSpPr>
        <p:grpSpPr>
          <a:xfrm>
            <a:off x="4168902" y="6101334"/>
            <a:ext cx="1270000" cy="647700"/>
            <a:chOff x="4168902" y="6101334"/>
            <a:chExt cx="1270000" cy="647700"/>
          </a:xfrm>
        </p:grpSpPr>
        <p:sp>
          <p:nvSpPr>
            <p:cNvPr id="30" name="object 30"/>
            <p:cNvSpPr/>
            <p:nvPr/>
          </p:nvSpPr>
          <p:spPr>
            <a:xfrm>
              <a:off x="4168902" y="6101334"/>
              <a:ext cx="1270000" cy="647700"/>
            </a:xfrm>
            <a:custGeom>
              <a:avLst/>
              <a:gdLst/>
              <a:ahLst/>
              <a:cxnLst/>
              <a:rect l="l" t="t" r="r" b="b"/>
              <a:pathLst>
                <a:path w="1270000" h="647700">
                  <a:moveTo>
                    <a:pt x="1269491" y="0"/>
                  </a:moveTo>
                  <a:lnTo>
                    <a:pt x="0" y="0"/>
                  </a:lnTo>
                  <a:lnTo>
                    <a:pt x="0" y="647699"/>
                  </a:lnTo>
                  <a:lnTo>
                    <a:pt x="1269491" y="647699"/>
                  </a:lnTo>
                  <a:lnTo>
                    <a:pt x="1269491" y="0"/>
                  </a:lnTo>
                  <a:close/>
                </a:path>
              </a:pathLst>
            </a:custGeom>
            <a:solidFill>
              <a:srgbClr val="D9D9D9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 txBox="1"/>
            <p:nvPr/>
          </p:nvSpPr>
          <p:spPr>
            <a:xfrm>
              <a:off x="4168902" y="6101334"/>
              <a:ext cx="1270000" cy="647700"/>
            </a:xfrm>
            <a:prstGeom prst="rect">
              <a:avLst/>
            </a:prstGeom>
            <a:ln w="28575">
              <a:solidFill>
                <a:srgbClr val="7E7E7E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sz="1300" dirty="0">
                <a:latin typeface="Times New Roman"/>
                <a:cs typeface="Times New Roman"/>
              </a:endParaRPr>
            </a:p>
            <a:p>
              <a:pPr>
                <a:lnSpc>
                  <a:spcPct val="100000"/>
                </a:lnSpc>
                <a:spcBef>
                  <a:spcPts val="10"/>
                </a:spcBef>
              </a:pPr>
              <a:endParaRPr sz="1650" dirty="0">
                <a:latin typeface="Times New Roman"/>
                <a:cs typeface="Times New Roman"/>
              </a:endParaRPr>
            </a:p>
            <a:p>
              <a:pPr marL="74295">
                <a:lnSpc>
                  <a:spcPct val="100000"/>
                </a:lnSpc>
                <a:spcBef>
                  <a:spcPts val="5"/>
                </a:spcBef>
              </a:pPr>
              <a:r>
                <a:rPr sz="1200" b="1" dirty="0">
                  <a:latin typeface="Arial"/>
                  <a:cs typeface="Arial"/>
                </a:rPr>
                <a:t>POWER</a:t>
              </a:r>
              <a:r>
                <a:rPr sz="1200" b="1" spc="-15" dirty="0">
                  <a:latin typeface="Arial"/>
                  <a:cs typeface="Arial"/>
                </a:rPr>
                <a:t> </a:t>
              </a:r>
              <a:r>
                <a:rPr sz="1200" b="1" spc="-10" dirty="0">
                  <a:latin typeface="Arial"/>
                  <a:cs typeface="Arial"/>
                </a:rPr>
                <a:t>PLANT</a:t>
              </a:r>
              <a:endParaRPr sz="1200" dirty="0">
                <a:latin typeface="Arial"/>
                <a:cs typeface="Arial"/>
              </a:endParaRPr>
            </a:p>
          </p:txBody>
        </p:sp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599432" y="6134100"/>
              <a:ext cx="411479" cy="411480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2E710B56-0CE9-37D6-770D-024EB0018389}"/>
              </a:ext>
            </a:extLst>
          </p:cNvPr>
          <p:cNvGrpSpPr/>
          <p:nvPr/>
        </p:nvGrpSpPr>
        <p:grpSpPr>
          <a:xfrm>
            <a:off x="2820161" y="6100571"/>
            <a:ext cx="1268095" cy="648463"/>
            <a:chOff x="2820161" y="6100571"/>
            <a:chExt cx="1268095" cy="648463"/>
          </a:xfrm>
        </p:grpSpPr>
        <p:sp>
          <p:nvSpPr>
            <p:cNvPr id="33" name="object 33"/>
            <p:cNvSpPr/>
            <p:nvPr/>
          </p:nvSpPr>
          <p:spPr>
            <a:xfrm>
              <a:off x="2820161" y="6101334"/>
              <a:ext cx="1268095" cy="647700"/>
            </a:xfrm>
            <a:custGeom>
              <a:avLst/>
              <a:gdLst/>
              <a:ahLst/>
              <a:cxnLst/>
              <a:rect l="l" t="t" r="r" b="b"/>
              <a:pathLst>
                <a:path w="1268095" h="647700">
                  <a:moveTo>
                    <a:pt x="1267967" y="0"/>
                  </a:moveTo>
                  <a:lnTo>
                    <a:pt x="0" y="0"/>
                  </a:lnTo>
                  <a:lnTo>
                    <a:pt x="0" y="647699"/>
                  </a:lnTo>
                  <a:lnTo>
                    <a:pt x="1267967" y="647699"/>
                  </a:lnTo>
                  <a:lnTo>
                    <a:pt x="1267967" y="0"/>
                  </a:lnTo>
                  <a:close/>
                </a:path>
              </a:pathLst>
            </a:custGeom>
            <a:solidFill>
              <a:srgbClr val="D9D9D9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 txBox="1"/>
            <p:nvPr/>
          </p:nvSpPr>
          <p:spPr>
            <a:xfrm>
              <a:off x="2820161" y="6101334"/>
              <a:ext cx="1268095" cy="647700"/>
            </a:xfrm>
            <a:prstGeom prst="rect">
              <a:avLst/>
            </a:prstGeom>
            <a:ln w="28575">
              <a:solidFill>
                <a:srgbClr val="7E7E7E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sz="1300">
                <a:latin typeface="Times New Roman"/>
                <a:cs typeface="Times New Roman"/>
              </a:endParaRPr>
            </a:p>
            <a:p>
              <a:pPr>
                <a:lnSpc>
                  <a:spcPct val="100000"/>
                </a:lnSpc>
                <a:spcBef>
                  <a:spcPts val="10"/>
                </a:spcBef>
              </a:pPr>
              <a:endParaRPr sz="1650">
                <a:latin typeface="Times New Roman"/>
                <a:cs typeface="Times New Roman"/>
              </a:endParaRPr>
            </a:p>
            <a:p>
              <a:pPr marL="228600">
                <a:lnSpc>
                  <a:spcPct val="100000"/>
                </a:lnSpc>
                <a:spcBef>
                  <a:spcPts val="5"/>
                </a:spcBef>
              </a:pPr>
              <a:r>
                <a:rPr sz="1200" b="1" spc="-10" dirty="0">
                  <a:latin typeface="Arial"/>
                  <a:cs typeface="Arial"/>
                </a:rPr>
                <a:t>CULTURAL</a:t>
              </a:r>
              <a:endParaRPr sz="1200">
                <a:latin typeface="Arial"/>
                <a:cs typeface="Arial"/>
              </a:endParaRPr>
            </a:p>
          </p:txBody>
        </p:sp>
        <p:pic>
          <p:nvPicPr>
            <p:cNvPr id="35" name="object 3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17164" y="6100571"/>
              <a:ext cx="475488" cy="477012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6BD5307-1876-A93C-C58F-B373C8370324}"/>
              </a:ext>
            </a:extLst>
          </p:cNvPr>
          <p:cNvGrpSpPr/>
          <p:nvPr/>
        </p:nvGrpSpPr>
        <p:grpSpPr>
          <a:xfrm>
            <a:off x="87630" y="6101334"/>
            <a:ext cx="1270000" cy="647700"/>
            <a:chOff x="87630" y="6101334"/>
            <a:chExt cx="1270000" cy="647700"/>
          </a:xfrm>
        </p:grpSpPr>
        <p:sp>
          <p:nvSpPr>
            <p:cNvPr id="36" name="object 36"/>
            <p:cNvSpPr/>
            <p:nvPr/>
          </p:nvSpPr>
          <p:spPr>
            <a:xfrm>
              <a:off x="87630" y="6101334"/>
              <a:ext cx="1270000" cy="647700"/>
            </a:xfrm>
            <a:custGeom>
              <a:avLst/>
              <a:gdLst/>
              <a:ahLst/>
              <a:cxnLst/>
              <a:rect l="l" t="t" r="r" b="b"/>
              <a:pathLst>
                <a:path w="1270000" h="647700">
                  <a:moveTo>
                    <a:pt x="1269492" y="0"/>
                  </a:moveTo>
                  <a:lnTo>
                    <a:pt x="0" y="0"/>
                  </a:lnTo>
                  <a:lnTo>
                    <a:pt x="0" y="647699"/>
                  </a:lnTo>
                  <a:lnTo>
                    <a:pt x="1269492" y="647699"/>
                  </a:lnTo>
                  <a:lnTo>
                    <a:pt x="1269492" y="0"/>
                  </a:lnTo>
                  <a:close/>
                </a:path>
              </a:pathLst>
            </a:custGeom>
            <a:solidFill>
              <a:srgbClr val="D9D9D9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 txBox="1"/>
            <p:nvPr/>
          </p:nvSpPr>
          <p:spPr>
            <a:xfrm>
              <a:off x="87630" y="6101334"/>
              <a:ext cx="1270000" cy="647700"/>
            </a:xfrm>
            <a:prstGeom prst="rect">
              <a:avLst/>
            </a:prstGeom>
            <a:ln w="28575">
              <a:solidFill>
                <a:srgbClr val="7E7E7E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sz="1300">
                <a:latin typeface="Times New Roman"/>
                <a:cs typeface="Times New Roman"/>
              </a:endParaRPr>
            </a:p>
            <a:p>
              <a:pPr>
                <a:lnSpc>
                  <a:spcPct val="100000"/>
                </a:lnSpc>
                <a:spcBef>
                  <a:spcPts val="10"/>
                </a:spcBef>
              </a:pPr>
              <a:endParaRPr sz="1650">
                <a:latin typeface="Times New Roman"/>
                <a:cs typeface="Times New Roman"/>
              </a:endParaRPr>
            </a:p>
            <a:p>
              <a:pPr marL="170815">
                <a:lnSpc>
                  <a:spcPct val="100000"/>
                </a:lnSpc>
                <a:spcBef>
                  <a:spcPts val="5"/>
                </a:spcBef>
              </a:pPr>
              <a:r>
                <a:rPr sz="1200" b="1" spc="-10" dirty="0">
                  <a:latin typeface="Arial"/>
                  <a:cs typeface="Arial"/>
                </a:rPr>
                <a:t>CATHEDRAL</a:t>
              </a:r>
              <a:endParaRPr sz="1200">
                <a:latin typeface="Arial"/>
                <a:cs typeface="Arial"/>
              </a:endParaRPr>
            </a:p>
          </p:txBody>
        </p:sp>
        <p:pic>
          <p:nvPicPr>
            <p:cNvPr id="38" name="object 3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49580" y="6129528"/>
              <a:ext cx="545592" cy="493775"/>
            </a:xfrm>
            <a:prstGeom prst="rect">
              <a:avLst/>
            </a:prstGeom>
          </p:spPr>
        </p:pic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967C180-27CE-C7F6-23DC-CEBB4D73936A}"/>
              </a:ext>
            </a:extLst>
          </p:cNvPr>
          <p:cNvGrpSpPr/>
          <p:nvPr/>
        </p:nvGrpSpPr>
        <p:grpSpPr>
          <a:xfrm>
            <a:off x="2771393" y="5312663"/>
            <a:ext cx="1285875" cy="658369"/>
            <a:chOff x="2771393" y="5312663"/>
            <a:chExt cx="1285875" cy="658369"/>
          </a:xfrm>
        </p:grpSpPr>
        <p:sp>
          <p:nvSpPr>
            <p:cNvPr id="92" name="object 43">
              <a:extLst>
                <a:ext uri="{FF2B5EF4-FFF2-40B4-BE49-F238E27FC236}">
                  <a16:creationId xmlns:a16="http://schemas.microsoft.com/office/drawing/2014/main" id="{C933A407-D3B1-A415-8743-85F010DD169B}"/>
                </a:ext>
              </a:extLst>
            </p:cNvPr>
            <p:cNvSpPr/>
            <p:nvPr/>
          </p:nvSpPr>
          <p:spPr>
            <a:xfrm>
              <a:off x="2774568" y="5312663"/>
              <a:ext cx="1270000" cy="647700"/>
            </a:xfrm>
            <a:custGeom>
              <a:avLst/>
              <a:gdLst/>
              <a:ahLst/>
              <a:cxnLst/>
              <a:rect l="l" t="t" r="r" b="b"/>
              <a:pathLst>
                <a:path w="1270000" h="647700">
                  <a:moveTo>
                    <a:pt x="1269491" y="0"/>
                  </a:moveTo>
                  <a:lnTo>
                    <a:pt x="0" y="0"/>
                  </a:lnTo>
                  <a:lnTo>
                    <a:pt x="0" y="647700"/>
                  </a:lnTo>
                  <a:lnTo>
                    <a:pt x="1269491" y="647700"/>
                  </a:lnTo>
                  <a:lnTo>
                    <a:pt x="1269491" y="0"/>
                  </a:lnTo>
                  <a:close/>
                </a:path>
              </a:pathLst>
            </a:custGeom>
            <a:solidFill>
              <a:srgbClr val="D9D9D9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776473" y="5323332"/>
              <a:ext cx="1268095" cy="647700"/>
            </a:xfrm>
            <a:custGeom>
              <a:avLst/>
              <a:gdLst/>
              <a:ahLst/>
              <a:cxnLst/>
              <a:rect l="l" t="t" r="r" b="b"/>
              <a:pathLst>
                <a:path w="1268095" h="647700">
                  <a:moveTo>
                    <a:pt x="1267968" y="0"/>
                  </a:moveTo>
                  <a:lnTo>
                    <a:pt x="0" y="0"/>
                  </a:lnTo>
                  <a:lnTo>
                    <a:pt x="0" y="647699"/>
                  </a:lnTo>
                  <a:lnTo>
                    <a:pt x="1267968" y="647699"/>
                  </a:lnTo>
                  <a:lnTo>
                    <a:pt x="1267968" y="0"/>
                  </a:lnTo>
                  <a:close/>
                </a:path>
              </a:pathLst>
            </a:custGeom>
            <a:solidFill>
              <a:srgbClr val="D9D9D9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 txBox="1"/>
            <p:nvPr/>
          </p:nvSpPr>
          <p:spPr>
            <a:xfrm>
              <a:off x="2771393" y="5314696"/>
              <a:ext cx="1285875" cy="647700"/>
            </a:xfrm>
            <a:prstGeom prst="rect">
              <a:avLst/>
            </a:prstGeom>
            <a:ln w="28575">
              <a:solidFill>
                <a:srgbClr val="7E7E7E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sz="1300">
                <a:latin typeface="Times New Roman"/>
                <a:cs typeface="Times New Roman"/>
              </a:endParaRPr>
            </a:p>
            <a:p>
              <a:pPr>
                <a:lnSpc>
                  <a:spcPct val="100000"/>
                </a:lnSpc>
                <a:spcBef>
                  <a:spcPts val="50"/>
                </a:spcBef>
              </a:pPr>
              <a:endParaRPr sz="1450">
                <a:latin typeface="Times New Roman"/>
                <a:cs typeface="Times New Roman"/>
              </a:endParaRPr>
            </a:p>
            <a:p>
              <a:pPr marL="307975">
                <a:lnSpc>
                  <a:spcPct val="100000"/>
                </a:lnSpc>
              </a:pPr>
              <a:r>
                <a:rPr sz="1200" b="1" spc="-10" dirty="0">
                  <a:latin typeface="Arial"/>
                  <a:cs typeface="Arial"/>
                </a:rPr>
                <a:t>SCHOOL</a:t>
              </a:r>
              <a:endParaRPr sz="1200">
                <a:latin typeface="Arial"/>
                <a:cs typeface="Arial"/>
              </a:endParaRPr>
            </a:p>
          </p:txBody>
        </p:sp>
        <p:pic>
          <p:nvPicPr>
            <p:cNvPr id="42" name="object 4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17912" y="5314696"/>
              <a:ext cx="585216" cy="461772"/>
            </a:xfrm>
            <a:prstGeom prst="rect">
              <a:avLst/>
            </a:prstGeom>
          </p:spPr>
        </p:pic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3F2A03F-74B0-961F-9C27-210078D026AB}"/>
              </a:ext>
            </a:extLst>
          </p:cNvPr>
          <p:cNvGrpSpPr/>
          <p:nvPr/>
        </p:nvGrpSpPr>
        <p:grpSpPr>
          <a:xfrm>
            <a:off x="4138295" y="5308600"/>
            <a:ext cx="1287145" cy="661036"/>
            <a:chOff x="4097274" y="5353429"/>
            <a:chExt cx="1287145" cy="661036"/>
          </a:xfrm>
        </p:grpSpPr>
        <p:sp>
          <p:nvSpPr>
            <p:cNvPr id="43" name="object 43"/>
            <p:cNvSpPr/>
            <p:nvPr/>
          </p:nvSpPr>
          <p:spPr>
            <a:xfrm>
              <a:off x="4097274" y="5366765"/>
              <a:ext cx="1270000" cy="647700"/>
            </a:xfrm>
            <a:custGeom>
              <a:avLst/>
              <a:gdLst/>
              <a:ahLst/>
              <a:cxnLst/>
              <a:rect l="l" t="t" r="r" b="b"/>
              <a:pathLst>
                <a:path w="1270000" h="647700">
                  <a:moveTo>
                    <a:pt x="1269491" y="0"/>
                  </a:moveTo>
                  <a:lnTo>
                    <a:pt x="0" y="0"/>
                  </a:lnTo>
                  <a:lnTo>
                    <a:pt x="0" y="647700"/>
                  </a:lnTo>
                  <a:lnTo>
                    <a:pt x="1269491" y="647700"/>
                  </a:lnTo>
                  <a:lnTo>
                    <a:pt x="1269491" y="0"/>
                  </a:lnTo>
                  <a:close/>
                </a:path>
              </a:pathLst>
            </a:custGeom>
            <a:solidFill>
              <a:srgbClr val="D9D9D9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 txBox="1"/>
            <p:nvPr/>
          </p:nvSpPr>
          <p:spPr>
            <a:xfrm>
              <a:off x="4097274" y="5353429"/>
              <a:ext cx="1287145" cy="647700"/>
            </a:xfrm>
            <a:prstGeom prst="rect">
              <a:avLst/>
            </a:prstGeom>
            <a:ln w="28575">
              <a:solidFill>
                <a:srgbClr val="7E7E7E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sz="1300" dirty="0">
                <a:latin typeface="Times New Roman"/>
                <a:cs typeface="Times New Roman"/>
              </a:endParaRPr>
            </a:p>
            <a:p>
              <a:pPr>
                <a:lnSpc>
                  <a:spcPct val="100000"/>
                </a:lnSpc>
                <a:spcBef>
                  <a:spcPts val="25"/>
                </a:spcBef>
              </a:pPr>
              <a:endParaRPr sz="1800" dirty="0">
                <a:latin typeface="Times New Roman"/>
                <a:cs typeface="Times New Roman"/>
              </a:endParaRPr>
            </a:p>
            <a:p>
              <a:pPr marL="313690">
                <a:lnSpc>
                  <a:spcPct val="100000"/>
                </a:lnSpc>
              </a:pPr>
              <a:r>
                <a:rPr sz="1200" b="1" spc="-10" dirty="0">
                  <a:latin typeface="Arial"/>
                  <a:cs typeface="Arial"/>
                </a:rPr>
                <a:t>STADIUM</a:t>
              </a:r>
              <a:endParaRPr sz="1200" dirty="0">
                <a:latin typeface="Arial"/>
                <a:cs typeface="Arial"/>
              </a:endParaRPr>
            </a:p>
          </p:txBody>
        </p:sp>
        <p:pic>
          <p:nvPicPr>
            <p:cNvPr id="45" name="object 4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497323" y="5404103"/>
              <a:ext cx="469391" cy="414528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F3B4E4B9-8E52-31B8-EF21-749F0C479FD9}"/>
              </a:ext>
            </a:extLst>
          </p:cNvPr>
          <p:cNvGrpSpPr/>
          <p:nvPr/>
        </p:nvGrpSpPr>
        <p:grpSpPr>
          <a:xfrm>
            <a:off x="1469897" y="6101334"/>
            <a:ext cx="1268095" cy="647700"/>
            <a:chOff x="1469897" y="6101334"/>
            <a:chExt cx="1268095" cy="647700"/>
          </a:xfrm>
        </p:grpSpPr>
        <p:sp>
          <p:nvSpPr>
            <p:cNvPr id="46" name="object 46"/>
            <p:cNvSpPr/>
            <p:nvPr/>
          </p:nvSpPr>
          <p:spPr>
            <a:xfrm>
              <a:off x="1469897" y="6101334"/>
              <a:ext cx="1268095" cy="647700"/>
            </a:xfrm>
            <a:custGeom>
              <a:avLst/>
              <a:gdLst/>
              <a:ahLst/>
              <a:cxnLst/>
              <a:rect l="l" t="t" r="r" b="b"/>
              <a:pathLst>
                <a:path w="1268095" h="647700">
                  <a:moveTo>
                    <a:pt x="1267967" y="0"/>
                  </a:moveTo>
                  <a:lnTo>
                    <a:pt x="0" y="0"/>
                  </a:lnTo>
                  <a:lnTo>
                    <a:pt x="0" y="647699"/>
                  </a:lnTo>
                  <a:lnTo>
                    <a:pt x="1267967" y="647699"/>
                  </a:lnTo>
                  <a:lnTo>
                    <a:pt x="1267967" y="0"/>
                  </a:lnTo>
                  <a:close/>
                </a:path>
              </a:pathLst>
            </a:custGeom>
            <a:solidFill>
              <a:srgbClr val="D9D9D9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 txBox="1"/>
            <p:nvPr/>
          </p:nvSpPr>
          <p:spPr>
            <a:xfrm>
              <a:off x="1469897" y="6101334"/>
              <a:ext cx="1268095" cy="647700"/>
            </a:xfrm>
            <a:prstGeom prst="rect">
              <a:avLst/>
            </a:prstGeom>
            <a:ln w="28575">
              <a:solidFill>
                <a:srgbClr val="7E7E7E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sz="1300">
                <a:latin typeface="Times New Roman"/>
                <a:cs typeface="Times New Roman"/>
              </a:endParaRPr>
            </a:p>
            <a:p>
              <a:pPr>
                <a:lnSpc>
                  <a:spcPct val="100000"/>
                </a:lnSpc>
                <a:spcBef>
                  <a:spcPts val="10"/>
                </a:spcBef>
              </a:pPr>
              <a:endParaRPr sz="1650">
                <a:latin typeface="Times New Roman"/>
                <a:cs typeface="Times New Roman"/>
              </a:endParaRPr>
            </a:p>
            <a:p>
              <a:pPr marL="255904">
                <a:lnSpc>
                  <a:spcPct val="100000"/>
                </a:lnSpc>
                <a:spcBef>
                  <a:spcPts val="5"/>
                </a:spcBef>
              </a:pPr>
              <a:r>
                <a:rPr sz="1200" b="1" spc="-10" dirty="0">
                  <a:latin typeface="Arial"/>
                  <a:cs typeface="Arial"/>
                </a:rPr>
                <a:t>HOSPITAL</a:t>
              </a:r>
              <a:endParaRPr sz="1200">
                <a:latin typeface="Arial"/>
                <a:cs typeface="Arial"/>
              </a:endParaRPr>
            </a:p>
          </p:txBody>
        </p:sp>
        <p:pic>
          <p:nvPicPr>
            <p:cNvPr id="48" name="object 4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816607" y="6134100"/>
              <a:ext cx="576071" cy="505968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98402BB0-205D-ECCF-1977-2173CE95A20F}"/>
              </a:ext>
            </a:extLst>
          </p:cNvPr>
          <p:cNvGrpSpPr/>
          <p:nvPr/>
        </p:nvGrpSpPr>
        <p:grpSpPr>
          <a:xfrm>
            <a:off x="1321498" y="3020758"/>
            <a:ext cx="1965960" cy="676275"/>
            <a:chOff x="1321498" y="3020758"/>
            <a:chExt cx="1965960" cy="676275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140BB2C-3E6D-47BF-D174-20F9DAABDB00}"/>
                </a:ext>
              </a:extLst>
            </p:cNvPr>
            <p:cNvGrpSpPr/>
            <p:nvPr/>
          </p:nvGrpSpPr>
          <p:grpSpPr>
            <a:xfrm>
              <a:off x="1321498" y="3020758"/>
              <a:ext cx="1965960" cy="676275"/>
              <a:chOff x="1321498" y="3020758"/>
              <a:chExt cx="1965960" cy="676275"/>
            </a:xfrm>
          </p:grpSpPr>
          <p:grpSp>
            <p:nvGrpSpPr>
              <p:cNvPr id="49" name="object 49"/>
              <p:cNvGrpSpPr/>
              <p:nvPr/>
            </p:nvGrpSpPr>
            <p:grpSpPr>
              <a:xfrm>
                <a:off x="1321498" y="3020758"/>
                <a:ext cx="1965960" cy="676275"/>
                <a:chOff x="1321498" y="3020758"/>
                <a:chExt cx="1965960" cy="676275"/>
              </a:xfrm>
            </p:grpSpPr>
            <p:sp>
              <p:nvSpPr>
                <p:cNvPr id="50" name="object 50"/>
                <p:cNvSpPr/>
                <p:nvPr/>
              </p:nvSpPr>
              <p:spPr>
                <a:xfrm>
                  <a:off x="1335786" y="3035045"/>
                  <a:ext cx="1937385" cy="64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385" h="647700">
                      <a:moveTo>
                        <a:pt x="1937004" y="0"/>
                      </a:moveTo>
                      <a:lnTo>
                        <a:pt x="0" y="0"/>
                      </a:lnTo>
                      <a:lnTo>
                        <a:pt x="0" y="647699"/>
                      </a:lnTo>
                      <a:lnTo>
                        <a:pt x="1937004" y="647699"/>
                      </a:lnTo>
                      <a:lnTo>
                        <a:pt x="1937004" y="0"/>
                      </a:lnTo>
                      <a:close/>
                    </a:path>
                  </a:pathLst>
                </a:custGeom>
                <a:solidFill>
                  <a:srgbClr val="338533">
                    <a:alpha val="59999"/>
                  </a:srgbClr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51" name="object 51"/>
                <p:cNvSpPr/>
                <p:nvPr/>
              </p:nvSpPr>
              <p:spPr>
                <a:xfrm>
                  <a:off x="1335786" y="3035045"/>
                  <a:ext cx="1937385" cy="64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385" h="647700">
                      <a:moveTo>
                        <a:pt x="0" y="647699"/>
                      </a:moveTo>
                      <a:lnTo>
                        <a:pt x="1937004" y="647699"/>
                      </a:lnTo>
                      <a:lnTo>
                        <a:pt x="1937004" y="0"/>
                      </a:lnTo>
                      <a:lnTo>
                        <a:pt x="0" y="0"/>
                      </a:lnTo>
                      <a:lnTo>
                        <a:pt x="0" y="647699"/>
                      </a:lnTo>
                      <a:close/>
                    </a:path>
                  </a:pathLst>
                </a:custGeom>
                <a:ln w="28575">
                  <a:solidFill>
                    <a:srgbClr val="385622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52" name="object 52"/>
              <p:cNvSpPr txBox="1"/>
              <p:nvPr/>
            </p:nvSpPr>
            <p:spPr>
              <a:xfrm>
                <a:off x="1353121" y="3458717"/>
                <a:ext cx="1905635" cy="208279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75565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200" b="1" dirty="0">
                    <a:latin typeface="Arial"/>
                    <a:cs typeface="Arial"/>
                  </a:rPr>
                  <a:t>PRESIDENTIAL</a:t>
                </a:r>
                <a:r>
                  <a:rPr sz="1200" b="1" spc="-35" dirty="0">
                    <a:latin typeface="Arial"/>
                    <a:cs typeface="Arial"/>
                  </a:rPr>
                  <a:t> </a:t>
                </a:r>
                <a:r>
                  <a:rPr sz="1200" b="1" spc="-10" dirty="0">
                    <a:latin typeface="Arial"/>
                    <a:cs typeface="Arial"/>
                  </a:rPr>
                  <a:t>PALACE</a:t>
                </a:r>
                <a:endParaRPr sz="1200">
                  <a:latin typeface="Arial"/>
                  <a:cs typeface="Arial"/>
                </a:endParaRPr>
              </a:p>
            </p:txBody>
          </p:sp>
        </p:grpSp>
        <p:pic>
          <p:nvPicPr>
            <p:cNvPr id="57" name="object 5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58340" y="3061716"/>
              <a:ext cx="690372" cy="426720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9865A15-29E4-DE81-D497-3534D10D8C93}"/>
              </a:ext>
            </a:extLst>
          </p:cNvPr>
          <p:cNvGrpSpPr/>
          <p:nvPr/>
        </p:nvGrpSpPr>
        <p:grpSpPr>
          <a:xfrm>
            <a:off x="1340358" y="1564386"/>
            <a:ext cx="647700" cy="649605"/>
            <a:chOff x="1340358" y="1564386"/>
            <a:chExt cx="647700" cy="649605"/>
          </a:xfrm>
        </p:grpSpPr>
        <p:grpSp>
          <p:nvGrpSpPr>
            <p:cNvPr id="53" name="object 53"/>
            <p:cNvGrpSpPr/>
            <p:nvPr/>
          </p:nvGrpSpPr>
          <p:grpSpPr>
            <a:xfrm>
              <a:off x="1340358" y="1564386"/>
              <a:ext cx="647700" cy="649605"/>
              <a:chOff x="1340358" y="1564386"/>
              <a:chExt cx="647700" cy="649605"/>
            </a:xfrm>
          </p:grpSpPr>
          <p:sp>
            <p:nvSpPr>
              <p:cNvPr id="54" name="object 54"/>
              <p:cNvSpPr/>
              <p:nvPr/>
            </p:nvSpPr>
            <p:spPr>
              <a:xfrm>
                <a:off x="1340358" y="1564386"/>
                <a:ext cx="647700" cy="649605"/>
              </a:xfrm>
              <a:custGeom>
                <a:avLst/>
                <a:gdLst/>
                <a:ahLst/>
                <a:cxnLst/>
                <a:rect l="l" t="t" r="r" b="b"/>
                <a:pathLst>
                  <a:path w="647700" h="649605">
                    <a:moveTo>
                      <a:pt x="647700" y="0"/>
                    </a:moveTo>
                    <a:lnTo>
                      <a:pt x="0" y="0"/>
                    </a:lnTo>
                    <a:lnTo>
                      <a:pt x="0" y="649224"/>
                    </a:lnTo>
                    <a:lnTo>
                      <a:pt x="647700" y="649224"/>
                    </a:lnTo>
                    <a:lnTo>
                      <a:pt x="647700" y="0"/>
                    </a:lnTo>
                    <a:close/>
                  </a:path>
                </a:pathLst>
              </a:custGeom>
              <a:solidFill>
                <a:srgbClr val="338533">
                  <a:alpha val="59999"/>
                </a:srgb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55"/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456944" y="1668780"/>
                <a:ext cx="525780" cy="525779"/>
              </a:xfrm>
              <a:prstGeom prst="rect">
                <a:avLst/>
              </a:prstGeom>
            </p:spPr>
          </p:pic>
        </p:grpSp>
        <p:sp>
          <p:nvSpPr>
            <p:cNvPr id="60" name="object 60"/>
            <p:cNvSpPr txBox="1"/>
            <p:nvPr/>
          </p:nvSpPr>
          <p:spPr>
            <a:xfrm>
              <a:off x="1340358" y="1564386"/>
              <a:ext cx="647700" cy="649605"/>
            </a:xfrm>
            <a:prstGeom prst="rect">
              <a:avLst/>
            </a:prstGeom>
            <a:ln w="28575">
              <a:solidFill>
                <a:srgbClr val="385622"/>
              </a:solidFill>
            </a:ln>
          </p:spPr>
          <p:txBody>
            <a:bodyPr vert="horz" wrap="square" lIns="0" tIns="6985" rIns="0" bIns="0" rtlCol="0">
              <a:spAutoFit/>
            </a:bodyPr>
            <a:lstStyle/>
            <a:p>
              <a:pPr marL="43180">
                <a:lnSpc>
                  <a:spcPct val="100000"/>
                </a:lnSpc>
                <a:spcBef>
                  <a:spcPts val="55"/>
                </a:spcBef>
              </a:pPr>
              <a:r>
                <a:rPr sz="1200" b="1" spc="-25" dirty="0">
                  <a:latin typeface="Arial"/>
                  <a:cs typeface="Arial"/>
                </a:rPr>
                <a:t>SAM</a:t>
              </a:r>
              <a:endParaRPr sz="1200">
                <a:latin typeface="Arial"/>
                <a:cs typeface="Arial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5A3C332-DED0-6F35-7B91-7822390B169D}"/>
              </a:ext>
            </a:extLst>
          </p:cNvPr>
          <p:cNvGrpSpPr/>
          <p:nvPr/>
        </p:nvGrpSpPr>
        <p:grpSpPr>
          <a:xfrm>
            <a:off x="1346453" y="2298954"/>
            <a:ext cx="1264920" cy="647700"/>
            <a:chOff x="1346453" y="2298954"/>
            <a:chExt cx="1264920" cy="647700"/>
          </a:xfrm>
        </p:grpSpPr>
        <p:grpSp>
          <p:nvGrpSpPr>
            <p:cNvPr id="61" name="object 61"/>
            <p:cNvGrpSpPr/>
            <p:nvPr/>
          </p:nvGrpSpPr>
          <p:grpSpPr>
            <a:xfrm>
              <a:off x="1346453" y="2298954"/>
              <a:ext cx="1264920" cy="647700"/>
              <a:chOff x="1346453" y="2298954"/>
              <a:chExt cx="1264920" cy="647700"/>
            </a:xfrm>
          </p:grpSpPr>
          <p:sp>
            <p:nvSpPr>
              <p:cNvPr id="62" name="object 62"/>
              <p:cNvSpPr/>
              <p:nvPr/>
            </p:nvSpPr>
            <p:spPr>
              <a:xfrm>
                <a:off x="1346453" y="2298954"/>
                <a:ext cx="126492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1264920" h="647700">
                    <a:moveTo>
                      <a:pt x="1264920" y="0"/>
                    </a:moveTo>
                    <a:lnTo>
                      <a:pt x="0" y="0"/>
                    </a:lnTo>
                    <a:lnTo>
                      <a:pt x="0" y="647700"/>
                    </a:lnTo>
                    <a:lnTo>
                      <a:pt x="1264920" y="647700"/>
                    </a:lnTo>
                    <a:lnTo>
                      <a:pt x="1264920" y="0"/>
                    </a:lnTo>
                    <a:close/>
                  </a:path>
                </a:pathLst>
              </a:custGeom>
              <a:solidFill>
                <a:srgbClr val="338533">
                  <a:alpha val="59999"/>
                </a:srgb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63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751075" y="2322576"/>
                <a:ext cx="455675" cy="455675"/>
              </a:xfrm>
              <a:prstGeom prst="rect">
                <a:avLst/>
              </a:prstGeom>
            </p:spPr>
          </p:pic>
        </p:grpSp>
        <p:sp>
          <p:nvSpPr>
            <p:cNvPr id="64" name="object 64"/>
            <p:cNvSpPr txBox="1"/>
            <p:nvPr/>
          </p:nvSpPr>
          <p:spPr>
            <a:xfrm>
              <a:off x="1346453" y="2298954"/>
              <a:ext cx="1264920" cy="647700"/>
            </a:xfrm>
            <a:prstGeom prst="rect">
              <a:avLst/>
            </a:prstGeom>
            <a:ln w="28575">
              <a:solidFill>
                <a:srgbClr val="385622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sz="1300" dirty="0">
                <a:latin typeface="Times New Roman"/>
                <a:cs typeface="Times New Roman"/>
              </a:endParaRPr>
            </a:p>
            <a:p>
              <a:pPr>
                <a:lnSpc>
                  <a:spcPct val="100000"/>
                </a:lnSpc>
                <a:spcBef>
                  <a:spcPts val="10"/>
                </a:spcBef>
              </a:pPr>
              <a:endParaRPr sz="1800" dirty="0">
                <a:latin typeface="Times New Roman"/>
                <a:cs typeface="Times New Roman"/>
              </a:endParaRPr>
            </a:p>
            <a:p>
              <a:pPr marL="127000">
                <a:lnSpc>
                  <a:spcPct val="100000"/>
                </a:lnSpc>
              </a:pPr>
              <a:r>
                <a:rPr sz="1200" b="1" dirty="0">
                  <a:latin typeface="Arial"/>
                  <a:cs typeface="Arial"/>
                </a:rPr>
                <a:t>MISSILE</a:t>
              </a:r>
              <a:r>
                <a:rPr sz="1200" b="1" spc="-15" dirty="0">
                  <a:latin typeface="Arial"/>
                  <a:cs typeface="Arial"/>
                </a:rPr>
                <a:t> </a:t>
              </a:r>
              <a:r>
                <a:rPr sz="1200" b="1" spc="-20" dirty="0">
                  <a:latin typeface="Arial"/>
                  <a:cs typeface="Arial"/>
                </a:rPr>
                <a:t>SILO</a:t>
              </a:r>
              <a:endParaRPr sz="1200" dirty="0">
                <a:latin typeface="Arial"/>
                <a:cs typeface="Arial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51BBCE7-F910-8E5C-F8B6-494D0212C82F}"/>
              </a:ext>
            </a:extLst>
          </p:cNvPr>
          <p:cNvGrpSpPr/>
          <p:nvPr/>
        </p:nvGrpSpPr>
        <p:grpSpPr>
          <a:xfrm>
            <a:off x="1341882" y="3740658"/>
            <a:ext cx="2593975" cy="661161"/>
            <a:chOff x="1341882" y="3740658"/>
            <a:chExt cx="2593975" cy="661161"/>
          </a:xfrm>
        </p:grpSpPr>
        <p:sp>
          <p:nvSpPr>
            <p:cNvPr id="58" name="object 58"/>
            <p:cNvSpPr/>
            <p:nvPr/>
          </p:nvSpPr>
          <p:spPr>
            <a:xfrm>
              <a:off x="1341882" y="3740658"/>
              <a:ext cx="2593975" cy="649605"/>
            </a:xfrm>
            <a:custGeom>
              <a:avLst/>
              <a:gdLst/>
              <a:ahLst/>
              <a:cxnLst/>
              <a:rect l="l" t="t" r="r" b="b"/>
              <a:pathLst>
                <a:path w="2593975" h="649604">
                  <a:moveTo>
                    <a:pt x="2593847" y="0"/>
                  </a:moveTo>
                  <a:lnTo>
                    <a:pt x="0" y="0"/>
                  </a:lnTo>
                  <a:lnTo>
                    <a:pt x="0" y="649224"/>
                  </a:lnTo>
                  <a:lnTo>
                    <a:pt x="2593847" y="649224"/>
                  </a:lnTo>
                  <a:lnTo>
                    <a:pt x="2593847" y="0"/>
                  </a:lnTo>
                  <a:close/>
                </a:path>
              </a:pathLst>
            </a:custGeom>
            <a:solidFill>
              <a:srgbClr val="338533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341882" y="3740658"/>
              <a:ext cx="2593975" cy="649605"/>
            </a:xfrm>
            <a:custGeom>
              <a:avLst/>
              <a:gdLst/>
              <a:ahLst/>
              <a:cxnLst/>
              <a:rect l="l" t="t" r="r" b="b"/>
              <a:pathLst>
                <a:path w="2593975" h="649604">
                  <a:moveTo>
                    <a:pt x="0" y="649224"/>
                  </a:moveTo>
                  <a:lnTo>
                    <a:pt x="2593847" y="649224"/>
                  </a:lnTo>
                  <a:lnTo>
                    <a:pt x="2593847" y="0"/>
                  </a:lnTo>
                  <a:lnTo>
                    <a:pt x="0" y="0"/>
                  </a:lnTo>
                  <a:lnTo>
                    <a:pt x="0" y="649224"/>
                  </a:lnTo>
                  <a:close/>
                </a:path>
              </a:pathLst>
            </a:custGeom>
            <a:ln w="28575">
              <a:solidFill>
                <a:srgbClr val="3856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 txBox="1"/>
            <p:nvPr/>
          </p:nvSpPr>
          <p:spPr>
            <a:xfrm>
              <a:off x="1353121" y="4193540"/>
              <a:ext cx="2568575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70231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20" dirty="0">
                  <a:latin typeface="Arial"/>
                  <a:cs typeface="Arial"/>
                </a:rPr>
                <a:t>MILITARY</a:t>
              </a:r>
              <a:r>
                <a:rPr sz="1200" b="1" spc="-30" dirty="0">
                  <a:latin typeface="Arial"/>
                  <a:cs typeface="Arial"/>
                </a:rPr>
                <a:t> </a:t>
              </a:r>
              <a:r>
                <a:rPr sz="1200" b="1" spc="-20" dirty="0">
                  <a:latin typeface="Arial"/>
                  <a:cs typeface="Arial"/>
                </a:rPr>
                <a:t>BASE</a:t>
              </a:r>
              <a:endParaRPr sz="1200">
                <a:latin typeface="Arial"/>
                <a:cs typeface="Arial"/>
              </a:endParaRPr>
            </a:p>
          </p:txBody>
        </p:sp>
        <p:pic>
          <p:nvPicPr>
            <p:cNvPr id="66" name="object 6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410967" y="3777996"/>
              <a:ext cx="452628" cy="452627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38133F2-1658-CE52-6CB2-7C895D4526DF}"/>
              </a:ext>
            </a:extLst>
          </p:cNvPr>
          <p:cNvGrpSpPr/>
          <p:nvPr/>
        </p:nvGrpSpPr>
        <p:grpSpPr>
          <a:xfrm>
            <a:off x="1331213" y="4468367"/>
            <a:ext cx="3237230" cy="649986"/>
            <a:chOff x="1331213" y="4468367"/>
            <a:chExt cx="3237230" cy="649986"/>
          </a:xfrm>
        </p:grpSpPr>
        <p:sp>
          <p:nvSpPr>
            <p:cNvPr id="67" name="object 67"/>
            <p:cNvSpPr/>
            <p:nvPr/>
          </p:nvSpPr>
          <p:spPr>
            <a:xfrm>
              <a:off x="1331213" y="4470653"/>
              <a:ext cx="3237230" cy="647700"/>
            </a:xfrm>
            <a:custGeom>
              <a:avLst/>
              <a:gdLst/>
              <a:ahLst/>
              <a:cxnLst/>
              <a:rect l="l" t="t" r="r" b="b"/>
              <a:pathLst>
                <a:path w="3237229" h="647700">
                  <a:moveTo>
                    <a:pt x="3236976" y="0"/>
                  </a:moveTo>
                  <a:lnTo>
                    <a:pt x="0" y="0"/>
                  </a:lnTo>
                  <a:lnTo>
                    <a:pt x="0" y="647700"/>
                  </a:lnTo>
                  <a:lnTo>
                    <a:pt x="3236976" y="647700"/>
                  </a:lnTo>
                  <a:lnTo>
                    <a:pt x="3236976" y="0"/>
                  </a:lnTo>
                  <a:close/>
                </a:path>
              </a:pathLst>
            </a:custGeom>
            <a:solidFill>
              <a:srgbClr val="338533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 txBox="1"/>
            <p:nvPr/>
          </p:nvSpPr>
          <p:spPr>
            <a:xfrm>
              <a:off x="1331213" y="4470653"/>
              <a:ext cx="3237230" cy="647700"/>
            </a:xfrm>
            <a:prstGeom prst="rect">
              <a:avLst/>
            </a:prstGeom>
            <a:ln w="28575">
              <a:solidFill>
                <a:srgbClr val="385622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sz="1300">
                <a:latin typeface="Times New Roman"/>
                <a:cs typeface="Times New Roman"/>
              </a:endParaRPr>
            </a:p>
            <a:p>
              <a:pPr>
                <a:lnSpc>
                  <a:spcPct val="100000"/>
                </a:lnSpc>
              </a:pPr>
              <a:endParaRPr sz="1850">
                <a:latin typeface="Times New Roman"/>
                <a:cs typeface="Times New Roman"/>
              </a:endParaRPr>
            </a:p>
            <a:p>
              <a:pPr marL="703580">
                <a:lnSpc>
                  <a:spcPct val="100000"/>
                </a:lnSpc>
              </a:pPr>
              <a:r>
                <a:rPr sz="1200" b="1" dirty="0">
                  <a:latin typeface="Arial"/>
                  <a:cs typeface="Arial"/>
                </a:rPr>
                <a:t>ARMS</a:t>
              </a:r>
              <a:r>
                <a:rPr sz="1200" b="1" spc="-20" dirty="0">
                  <a:latin typeface="Arial"/>
                  <a:cs typeface="Arial"/>
                </a:rPr>
                <a:t> </a:t>
              </a:r>
              <a:r>
                <a:rPr sz="1200" b="1" spc="-10" dirty="0">
                  <a:latin typeface="Arial"/>
                  <a:cs typeface="Arial"/>
                </a:rPr>
                <a:t>MANUFACTURING</a:t>
              </a:r>
              <a:endParaRPr sz="1200">
                <a:latin typeface="Arial"/>
                <a:cs typeface="Arial"/>
              </a:endParaRPr>
            </a:p>
          </p:txBody>
        </p:sp>
        <p:pic>
          <p:nvPicPr>
            <p:cNvPr id="69" name="object 6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99004" y="4468367"/>
              <a:ext cx="499871" cy="499872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2BFF46D-DFA8-EE9F-6ADA-397BFE15ED46}"/>
              </a:ext>
            </a:extLst>
          </p:cNvPr>
          <p:cNvGrpSpPr/>
          <p:nvPr/>
        </p:nvGrpSpPr>
        <p:grpSpPr>
          <a:xfrm>
            <a:off x="1335786" y="838961"/>
            <a:ext cx="647700" cy="647700"/>
            <a:chOff x="1335786" y="838961"/>
            <a:chExt cx="647700" cy="647700"/>
          </a:xfrm>
        </p:grpSpPr>
        <p:grpSp>
          <p:nvGrpSpPr>
            <p:cNvPr id="70" name="object 70"/>
            <p:cNvGrpSpPr/>
            <p:nvPr/>
          </p:nvGrpSpPr>
          <p:grpSpPr>
            <a:xfrm>
              <a:off x="1335786" y="838961"/>
              <a:ext cx="647700" cy="647700"/>
              <a:chOff x="1335786" y="838961"/>
              <a:chExt cx="647700" cy="647700"/>
            </a:xfrm>
          </p:grpSpPr>
          <p:sp>
            <p:nvSpPr>
              <p:cNvPr id="71" name="object 71"/>
              <p:cNvSpPr/>
              <p:nvPr/>
            </p:nvSpPr>
            <p:spPr>
              <a:xfrm>
                <a:off x="1335786" y="838961"/>
                <a:ext cx="6477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647700" h="647700">
                    <a:moveTo>
                      <a:pt x="647700" y="0"/>
                    </a:moveTo>
                    <a:lnTo>
                      <a:pt x="0" y="0"/>
                    </a:lnTo>
                    <a:lnTo>
                      <a:pt x="0" y="647700"/>
                    </a:lnTo>
                    <a:lnTo>
                      <a:pt x="647700" y="647700"/>
                    </a:lnTo>
                    <a:lnTo>
                      <a:pt x="647700" y="0"/>
                    </a:lnTo>
                    <a:close/>
                  </a:path>
                </a:pathLst>
              </a:custGeom>
              <a:solidFill>
                <a:srgbClr val="338533">
                  <a:alpha val="59999"/>
                </a:srgb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2" name="object 72"/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452372" y="941831"/>
                <a:ext cx="525779" cy="527303"/>
              </a:xfrm>
              <a:prstGeom prst="rect">
                <a:avLst/>
              </a:prstGeom>
            </p:spPr>
          </p:pic>
        </p:grpSp>
        <p:sp>
          <p:nvSpPr>
            <p:cNvPr id="73" name="object 73"/>
            <p:cNvSpPr txBox="1"/>
            <p:nvPr/>
          </p:nvSpPr>
          <p:spPr>
            <a:xfrm>
              <a:off x="1335786" y="838961"/>
              <a:ext cx="647700" cy="647700"/>
            </a:xfrm>
            <a:prstGeom prst="rect">
              <a:avLst/>
            </a:prstGeom>
            <a:ln w="28575">
              <a:solidFill>
                <a:srgbClr val="385622"/>
              </a:solidFill>
            </a:ln>
          </p:spPr>
          <p:txBody>
            <a:bodyPr vert="horz" wrap="square" lIns="0" tIns="5715" rIns="0" bIns="0" rtlCol="0">
              <a:spAutoFit/>
            </a:bodyPr>
            <a:lstStyle/>
            <a:p>
              <a:pPr marL="43180">
                <a:lnSpc>
                  <a:spcPct val="100000"/>
                </a:lnSpc>
                <a:spcBef>
                  <a:spcPts val="45"/>
                </a:spcBef>
              </a:pPr>
              <a:r>
                <a:rPr sz="1200" b="1" spc="-25" dirty="0">
                  <a:latin typeface="Arial"/>
                  <a:cs typeface="Arial"/>
                </a:rPr>
                <a:t>SAM</a:t>
              </a:r>
              <a:endParaRPr sz="120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667"/>
            <a:ext cx="12192000" cy="684733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80944" y="106678"/>
            <a:ext cx="9086088" cy="664463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1152" y="125348"/>
            <a:ext cx="20561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85" dirty="0">
                <a:solidFill>
                  <a:srgbClr val="FFFFFF"/>
                </a:solidFill>
                <a:latin typeface="Century Gothic"/>
                <a:cs typeface="Century Gothic"/>
              </a:rPr>
              <a:t>CAPABILITIES</a:t>
            </a:r>
            <a:endParaRPr sz="2400">
              <a:latin typeface="Century Gothic"/>
              <a:cs typeface="Century Gothic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946910" y="3123438"/>
            <a:ext cx="647700" cy="647700"/>
            <a:chOff x="1946910" y="3123438"/>
            <a:chExt cx="647700" cy="647700"/>
          </a:xfrm>
        </p:grpSpPr>
        <p:sp>
          <p:nvSpPr>
            <p:cNvPr id="6" name="object 6"/>
            <p:cNvSpPr/>
            <p:nvPr/>
          </p:nvSpPr>
          <p:spPr>
            <a:xfrm>
              <a:off x="1946910" y="3123438"/>
              <a:ext cx="647700" cy="647700"/>
            </a:xfrm>
            <a:custGeom>
              <a:avLst/>
              <a:gdLst/>
              <a:ahLst/>
              <a:cxnLst/>
              <a:rect l="l" t="t" r="r" b="b"/>
              <a:pathLst>
                <a:path w="647700" h="647700">
                  <a:moveTo>
                    <a:pt x="647700" y="0"/>
                  </a:moveTo>
                  <a:lnTo>
                    <a:pt x="0" y="0"/>
                  </a:lnTo>
                  <a:lnTo>
                    <a:pt x="0" y="647700"/>
                  </a:lnTo>
                  <a:lnTo>
                    <a:pt x="647700" y="647700"/>
                  </a:lnTo>
                  <a:lnTo>
                    <a:pt x="647700" y="0"/>
                  </a:lnTo>
                  <a:close/>
                </a:path>
              </a:pathLst>
            </a:custGeom>
            <a:solidFill>
              <a:srgbClr val="338533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63496" y="3226308"/>
              <a:ext cx="527304" cy="52730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946910" y="3123438"/>
            <a:ext cx="647700" cy="647700"/>
          </a:xfrm>
          <a:prstGeom prst="rect">
            <a:avLst/>
          </a:prstGeom>
          <a:ln w="28575">
            <a:solidFill>
              <a:srgbClr val="385622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50"/>
              </a:spcBef>
            </a:pPr>
            <a:r>
              <a:rPr sz="1200" b="1" spc="-25" dirty="0">
                <a:latin typeface="Arial"/>
                <a:cs typeface="Arial"/>
              </a:rPr>
              <a:t>SAM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329689" y="2306573"/>
            <a:ext cx="1264920" cy="647700"/>
            <a:chOff x="1329689" y="2306573"/>
            <a:chExt cx="1264920" cy="647700"/>
          </a:xfrm>
        </p:grpSpPr>
        <p:sp>
          <p:nvSpPr>
            <p:cNvPr id="10" name="object 10"/>
            <p:cNvSpPr/>
            <p:nvPr/>
          </p:nvSpPr>
          <p:spPr>
            <a:xfrm>
              <a:off x="1329689" y="2306573"/>
              <a:ext cx="1264920" cy="647700"/>
            </a:xfrm>
            <a:custGeom>
              <a:avLst/>
              <a:gdLst/>
              <a:ahLst/>
              <a:cxnLst/>
              <a:rect l="l" t="t" r="r" b="b"/>
              <a:pathLst>
                <a:path w="1264920" h="647700">
                  <a:moveTo>
                    <a:pt x="1264920" y="0"/>
                  </a:moveTo>
                  <a:lnTo>
                    <a:pt x="0" y="0"/>
                  </a:lnTo>
                  <a:lnTo>
                    <a:pt x="0" y="647700"/>
                  </a:lnTo>
                  <a:lnTo>
                    <a:pt x="1264920" y="647700"/>
                  </a:lnTo>
                  <a:lnTo>
                    <a:pt x="1264920" y="0"/>
                  </a:lnTo>
                  <a:close/>
                </a:path>
              </a:pathLst>
            </a:custGeom>
            <a:solidFill>
              <a:srgbClr val="338533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34311" y="2330195"/>
              <a:ext cx="455675" cy="455675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329689" y="2306573"/>
            <a:ext cx="1264920" cy="647700"/>
          </a:xfrm>
          <a:prstGeom prst="rect">
            <a:avLst/>
          </a:prstGeom>
          <a:ln w="28575">
            <a:solidFill>
              <a:srgbClr val="385622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00">
              <a:latin typeface="Times New Roman"/>
              <a:cs typeface="Times New Roman"/>
            </a:endParaRPr>
          </a:p>
          <a:p>
            <a:pPr marL="1270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MISSILE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SILO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047"/>
              <a:ext cx="12191999" cy="68549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1999" cy="6857995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01854" y="1782826"/>
            <a:ext cx="4031615" cy="4972050"/>
            <a:chOff x="101854" y="1782826"/>
            <a:chExt cx="4031615" cy="4972050"/>
          </a:xfrm>
        </p:grpSpPr>
        <p:sp>
          <p:nvSpPr>
            <p:cNvPr id="6" name="object 6"/>
            <p:cNvSpPr/>
            <p:nvPr/>
          </p:nvSpPr>
          <p:spPr>
            <a:xfrm>
              <a:off x="108204" y="1789176"/>
              <a:ext cx="4018915" cy="4959350"/>
            </a:xfrm>
            <a:custGeom>
              <a:avLst/>
              <a:gdLst/>
              <a:ahLst/>
              <a:cxnLst/>
              <a:rect l="l" t="t" r="r" b="b"/>
              <a:pathLst>
                <a:path w="4018915" h="4959350">
                  <a:moveTo>
                    <a:pt x="3935984" y="0"/>
                  </a:moveTo>
                  <a:lnTo>
                    <a:pt x="82791" y="0"/>
                  </a:lnTo>
                  <a:lnTo>
                    <a:pt x="50567" y="6508"/>
                  </a:lnTo>
                  <a:lnTo>
                    <a:pt x="24250" y="24257"/>
                  </a:lnTo>
                  <a:lnTo>
                    <a:pt x="6506" y="50577"/>
                  </a:lnTo>
                  <a:lnTo>
                    <a:pt x="0" y="82803"/>
                  </a:lnTo>
                  <a:lnTo>
                    <a:pt x="0" y="4876304"/>
                  </a:lnTo>
                  <a:lnTo>
                    <a:pt x="6506" y="4908528"/>
                  </a:lnTo>
                  <a:lnTo>
                    <a:pt x="24250" y="4934845"/>
                  </a:lnTo>
                  <a:lnTo>
                    <a:pt x="50567" y="4952589"/>
                  </a:lnTo>
                  <a:lnTo>
                    <a:pt x="82791" y="4959096"/>
                  </a:lnTo>
                  <a:lnTo>
                    <a:pt x="3935984" y="4959096"/>
                  </a:lnTo>
                  <a:lnTo>
                    <a:pt x="3968210" y="4952589"/>
                  </a:lnTo>
                  <a:lnTo>
                    <a:pt x="3994531" y="4934845"/>
                  </a:lnTo>
                  <a:lnTo>
                    <a:pt x="4012279" y="4908528"/>
                  </a:lnTo>
                  <a:lnTo>
                    <a:pt x="4018788" y="4876304"/>
                  </a:lnTo>
                  <a:lnTo>
                    <a:pt x="4018788" y="82803"/>
                  </a:lnTo>
                  <a:lnTo>
                    <a:pt x="4012279" y="50577"/>
                  </a:lnTo>
                  <a:lnTo>
                    <a:pt x="3994531" y="24256"/>
                  </a:lnTo>
                  <a:lnTo>
                    <a:pt x="3968210" y="6508"/>
                  </a:lnTo>
                  <a:lnTo>
                    <a:pt x="39359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8204" y="1789176"/>
              <a:ext cx="4018915" cy="4959350"/>
            </a:xfrm>
            <a:custGeom>
              <a:avLst/>
              <a:gdLst/>
              <a:ahLst/>
              <a:cxnLst/>
              <a:rect l="l" t="t" r="r" b="b"/>
              <a:pathLst>
                <a:path w="4018915" h="4959350">
                  <a:moveTo>
                    <a:pt x="0" y="82803"/>
                  </a:moveTo>
                  <a:lnTo>
                    <a:pt x="6506" y="50577"/>
                  </a:lnTo>
                  <a:lnTo>
                    <a:pt x="24250" y="24257"/>
                  </a:lnTo>
                  <a:lnTo>
                    <a:pt x="50567" y="6508"/>
                  </a:lnTo>
                  <a:lnTo>
                    <a:pt x="82791" y="0"/>
                  </a:lnTo>
                  <a:lnTo>
                    <a:pt x="3935984" y="0"/>
                  </a:lnTo>
                  <a:lnTo>
                    <a:pt x="3968210" y="6508"/>
                  </a:lnTo>
                  <a:lnTo>
                    <a:pt x="3994531" y="24256"/>
                  </a:lnTo>
                  <a:lnTo>
                    <a:pt x="4012279" y="50577"/>
                  </a:lnTo>
                  <a:lnTo>
                    <a:pt x="4018788" y="82803"/>
                  </a:lnTo>
                  <a:lnTo>
                    <a:pt x="4018788" y="4876304"/>
                  </a:lnTo>
                  <a:lnTo>
                    <a:pt x="4012279" y="4908528"/>
                  </a:lnTo>
                  <a:lnTo>
                    <a:pt x="3994531" y="4934845"/>
                  </a:lnTo>
                  <a:lnTo>
                    <a:pt x="3968210" y="4952589"/>
                  </a:lnTo>
                  <a:lnTo>
                    <a:pt x="3935984" y="4959096"/>
                  </a:lnTo>
                  <a:lnTo>
                    <a:pt x="82791" y="4959096"/>
                  </a:lnTo>
                  <a:lnTo>
                    <a:pt x="50567" y="4952589"/>
                  </a:lnTo>
                  <a:lnTo>
                    <a:pt x="24250" y="4934845"/>
                  </a:lnTo>
                  <a:lnTo>
                    <a:pt x="6506" y="4908528"/>
                  </a:lnTo>
                  <a:lnTo>
                    <a:pt x="0" y="4876304"/>
                  </a:lnTo>
                  <a:lnTo>
                    <a:pt x="0" y="8280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256" y="1837956"/>
              <a:ext cx="324611" cy="32599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38468" y="1833118"/>
              <a:ext cx="334645" cy="335915"/>
            </a:xfrm>
            <a:custGeom>
              <a:avLst/>
              <a:gdLst/>
              <a:ahLst/>
              <a:cxnLst/>
              <a:rect l="l" t="t" r="r" b="b"/>
              <a:pathLst>
                <a:path w="334645" h="335914">
                  <a:moveTo>
                    <a:pt x="167106" y="0"/>
                  </a:moveTo>
                  <a:lnTo>
                    <a:pt x="232079" y="13081"/>
                  </a:lnTo>
                  <a:lnTo>
                    <a:pt x="285203" y="49022"/>
                  </a:lnTo>
                  <a:lnTo>
                    <a:pt x="321144" y="102616"/>
                  </a:lnTo>
                  <a:lnTo>
                    <a:pt x="334213" y="167894"/>
                  </a:lnTo>
                  <a:lnTo>
                    <a:pt x="330949" y="201803"/>
                  </a:lnTo>
                  <a:lnTo>
                    <a:pt x="305625" y="261874"/>
                  </a:lnTo>
                  <a:lnTo>
                    <a:pt x="260680" y="307213"/>
                  </a:lnTo>
                  <a:lnTo>
                    <a:pt x="200609" y="332613"/>
                  </a:lnTo>
                  <a:lnTo>
                    <a:pt x="167106" y="335788"/>
                  </a:lnTo>
                  <a:lnTo>
                    <a:pt x="133616" y="332613"/>
                  </a:lnTo>
                  <a:lnTo>
                    <a:pt x="73939" y="307213"/>
                  </a:lnTo>
                  <a:lnTo>
                    <a:pt x="28600" y="261874"/>
                  </a:lnTo>
                  <a:lnTo>
                    <a:pt x="3263" y="201803"/>
                  </a:lnTo>
                  <a:lnTo>
                    <a:pt x="0" y="167894"/>
                  </a:lnTo>
                  <a:lnTo>
                    <a:pt x="3263" y="134112"/>
                  </a:lnTo>
                  <a:lnTo>
                    <a:pt x="28600" y="74041"/>
                  </a:lnTo>
                  <a:lnTo>
                    <a:pt x="73939" y="28702"/>
                  </a:lnTo>
                  <a:lnTo>
                    <a:pt x="133616" y="3302"/>
                  </a:lnTo>
                  <a:lnTo>
                    <a:pt x="167106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96620" y="1819783"/>
            <a:ext cx="132397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Arial"/>
                <a:cs typeface="Arial"/>
              </a:rPr>
              <a:t>FreedonianTruthBombs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00" spc="-10" dirty="0">
                <a:solidFill>
                  <a:srgbClr val="7E7E7E"/>
                </a:solidFill>
                <a:latin typeface="Arial"/>
                <a:cs typeface="Arial"/>
              </a:rPr>
              <a:t>@pofnews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4800" y="3339084"/>
            <a:ext cx="3659124" cy="2464307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384149" y="2271141"/>
            <a:ext cx="237807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Write</a:t>
            </a:r>
            <a:r>
              <a:rPr sz="1000" spc="-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your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tweet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here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(280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character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limit)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92325" y="4931105"/>
            <a:ext cx="10852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Post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picture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here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3786" y="5919317"/>
            <a:ext cx="3086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20" dirty="0">
                <a:solidFill>
                  <a:srgbClr val="7E7E7E"/>
                </a:solidFill>
                <a:latin typeface="Arial"/>
                <a:cs typeface="Arial"/>
              </a:rPr>
              <a:t>Turn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1940" y="6385559"/>
            <a:ext cx="3648455" cy="292608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8029702" y="1782826"/>
            <a:ext cx="4033520" cy="4972050"/>
            <a:chOff x="8029702" y="1782826"/>
            <a:chExt cx="4033520" cy="4972050"/>
          </a:xfrm>
        </p:grpSpPr>
        <p:sp>
          <p:nvSpPr>
            <p:cNvPr id="17" name="object 17"/>
            <p:cNvSpPr/>
            <p:nvPr/>
          </p:nvSpPr>
          <p:spPr>
            <a:xfrm>
              <a:off x="8036052" y="1789176"/>
              <a:ext cx="4020820" cy="4959350"/>
            </a:xfrm>
            <a:custGeom>
              <a:avLst/>
              <a:gdLst/>
              <a:ahLst/>
              <a:cxnLst/>
              <a:rect l="l" t="t" r="r" b="b"/>
              <a:pathLst>
                <a:path w="4020820" h="4959350">
                  <a:moveTo>
                    <a:pt x="3937507" y="0"/>
                  </a:moveTo>
                  <a:lnTo>
                    <a:pt x="82803" y="0"/>
                  </a:lnTo>
                  <a:lnTo>
                    <a:pt x="50577" y="6508"/>
                  </a:lnTo>
                  <a:lnTo>
                    <a:pt x="24257" y="24257"/>
                  </a:lnTo>
                  <a:lnTo>
                    <a:pt x="6508" y="50577"/>
                  </a:lnTo>
                  <a:lnTo>
                    <a:pt x="0" y="82803"/>
                  </a:lnTo>
                  <a:lnTo>
                    <a:pt x="0" y="4876279"/>
                  </a:lnTo>
                  <a:lnTo>
                    <a:pt x="6508" y="4908512"/>
                  </a:lnTo>
                  <a:lnTo>
                    <a:pt x="24256" y="4934837"/>
                  </a:lnTo>
                  <a:lnTo>
                    <a:pt x="50577" y="4952587"/>
                  </a:lnTo>
                  <a:lnTo>
                    <a:pt x="82803" y="4959096"/>
                  </a:lnTo>
                  <a:lnTo>
                    <a:pt x="3937507" y="4959096"/>
                  </a:lnTo>
                  <a:lnTo>
                    <a:pt x="3969734" y="4952587"/>
                  </a:lnTo>
                  <a:lnTo>
                    <a:pt x="3996054" y="4934837"/>
                  </a:lnTo>
                  <a:lnTo>
                    <a:pt x="4013803" y="4908512"/>
                  </a:lnTo>
                  <a:lnTo>
                    <a:pt x="4020312" y="4876279"/>
                  </a:lnTo>
                  <a:lnTo>
                    <a:pt x="4020312" y="82803"/>
                  </a:lnTo>
                  <a:lnTo>
                    <a:pt x="4013803" y="50577"/>
                  </a:lnTo>
                  <a:lnTo>
                    <a:pt x="3996054" y="24256"/>
                  </a:lnTo>
                  <a:lnTo>
                    <a:pt x="3969734" y="6508"/>
                  </a:lnTo>
                  <a:lnTo>
                    <a:pt x="39375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036052" y="1789176"/>
              <a:ext cx="4020820" cy="4959350"/>
            </a:xfrm>
            <a:custGeom>
              <a:avLst/>
              <a:gdLst/>
              <a:ahLst/>
              <a:cxnLst/>
              <a:rect l="l" t="t" r="r" b="b"/>
              <a:pathLst>
                <a:path w="4020820" h="4959350">
                  <a:moveTo>
                    <a:pt x="0" y="82803"/>
                  </a:moveTo>
                  <a:lnTo>
                    <a:pt x="6508" y="50577"/>
                  </a:lnTo>
                  <a:lnTo>
                    <a:pt x="24257" y="24257"/>
                  </a:lnTo>
                  <a:lnTo>
                    <a:pt x="50577" y="6508"/>
                  </a:lnTo>
                  <a:lnTo>
                    <a:pt x="82803" y="0"/>
                  </a:lnTo>
                  <a:lnTo>
                    <a:pt x="3937507" y="0"/>
                  </a:lnTo>
                  <a:lnTo>
                    <a:pt x="3969734" y="6508"/>
                  </a:lnTo>
                  <a:lnTo>
                    <a:pt x="3996054" y="24256"/>
                  </a:lnTo>
                  <a:lnTo>
                    <a:pt x="4013803" y="50577"/>
                  </a:lnTo>
                  <a:lnTo>
                    <a:pt x="4020312" y="82803"/>
                  </a:lnTo>
                  <a:lnTo>
                    <a:pt x="4020312" y="4876279"/>
                  </a:lnTo>
                  <a:lnTo>
                    <a:pt x="4013803" y="4908512"/>
                  </a:lnTo>
                  <a:lnTo>
                    <a:pt x="3996054" y="4934837"/>
                  </a:lnTo>
                  <a:lnTo>
                    <a:pt x="3969734" y="4952587"/>
                  </a:lnTo>
                  <a:lnTo>
                    <a:pt x="3937507" y="4959096"/>
                  </a:lnTo>
                  <a:lnTo>
                    <a:pt x="82803" y="4959096"/>
                  </a:lnTo>
                  <a:lnTo>
                    <a:pt x="50577" y="4952587"/>
                  </a:lnTo>
                  <a:lnTo>
                    <a:pt x="24256" y="4934837"/>
                  </a:lnTo>
                  <a:lnTo>
                    <a:pt x="6508" y="4908512"/>
                  </a:lnTo>
                  <a:lnTo>
                    <a:pt x="0" y="4876279"/>
                  </a:lnTo>
                  <a:lnTo>
                    <a:pt x="0" y="8280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8425942" y="1819783"/>
            <a:ext cx="122047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Arial"/>
                <a:cs typeface="Arial"/>
              </a:rPr>
              <a:t>AuthoritanianHonesty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00" spc="-10" dirty="0">
                <a:solidFill>
                  <a:srgbClr val="7E7E7E"/>
                </a:solidFill>
                <a:latin typeface="Arial"/>
                <a:cs typeface="Arial"/>
              </a:rPr>
              <a:t>@islamrepauthnews</a:t>
            </a:r>
            <a:endParaRPr sz="800">
              <a:latin typeface="Arial"/>
              <a:cs typeface="Arial"/>
            </a:endParaRPr>
          </a:p>
        </p:txBody>
      </p:sp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34171" y="3339084"/>
            <a:ext cx="3659124" cy="2464307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8313801" y="2271141"/>
            <a:ext cx="237807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Write</a:t>
            </a:r>
            <a:r>
              <a:rPr sz="1000" spc="-5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your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tweet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here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(280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character</a:t>
            </a:r>
            <a:r>
              <a:rPr sz="1000" spc="-3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limit)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522079" y="4931105"/>
            <a:ext cx="10852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Post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1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picture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here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03132" y="5919317"/>
            <a:ext cx="3086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20" dirty="0">
                <a:solidFill>
                  <a:srgbClr val="7E7E7E"/>
                </a:solidFill>
                <a:latin typeface="Arial"/>
                <a:cs typeface="Arial"/>
              </a:rPr>
              <a:t>Turn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8078279" y="1835975"/>
            <a:ext cx="3782060" cy="4842510"/>
            <a:chOff x="8078279" y="1835975"/>
            <a:chExt cx="3782060" cy="4842510"/>
          </a:xfrm>
        </p:grpSpPr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09788" y="6385559"/>
              <a:ext cx="3649979" cy="29260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87868" y="1845564"/>
              <a:ext cx="327659" cy="32461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8083042" y="1840738"/>
              <a:ext cx="337820" cy="334645"/>
            </a:xfrm>
            <a:custGeom>
              <a:avLst/>
              <a:gdLst/>
              <a:ahLst/>
              <a:cxnLst/>
              <a:rect l="l" t="t" r="r" b="b"/>
              <a:pathLst>
                <a:path w="337820" h="334644">
                  <a:moveTo>
                    <a:pt x="168782" y="0"/>
                  </a:moveTo>
                  <a:lnTo>
                    <a:pt x="234441" y="13081"/>
                  </a:lnTo>
                  <a:lnTo>
                    <a:pt x="288035" y="49022"/>
                  </a:lnTo>
                  <a:lnTo>
                    <a:pt x="324357" y="102108"/>
                  </a:lnTo>
                  <a:lnTo>
                    <a:pt x="337438" y="167132"/>
                  </a:lnTo>
                  <a:lnTo>
                    <a:pt x="334136" y="200660"/>
                  </a:lnTo>
                  <a:lnTo>
                    <a:pt x="308355" y="260731"/>
                  </a:lnTo>
                  <a:lnTo>
                    <a:pt x="263143" y="305688"/>
                  </a:lnTo>
                  <a:lnTo>
                    <a:pt x="202564" y="330962"/>
                  </a:lnTo>
                  <a:lnTo>
                    <a:pt x="168782" y="334263"/>
                  </a:lnTo>
                  <a:lnTo>
                    <a:pt x="134874" y="330962"/>
                  </a:lnTo>
                  <a:lnTo>
                    <a:pt x="74422" y="305688"/>
                  </a:lnTo>
                  <a:lnTo>
                    <a:pt x="29082" y="260731"/>
                  </a:lnTo>
                  <a:lnTo>
                    <a:pt x="3301" y="200660"/>
                  </a:lnTo>
                  <a:lnTo>
                    <a:pt x="0" y="167132"/>
                  </a:lnTo>
                  <a:lnTo>
                    <a:pt x="3301" y="133603"/>
                  </a:lnTo>
                  <a:lnTo>
                    <a:pt x="29082" y="73913"/>
                  </a:lnTo>
                  <a:lnTo>
                    <a:pt x="74422" y="28575"/>
                  </a:lnTo>
                  <a:lnTo>
                    <a:pt x="134874" y="3301"/>
                  </a:lnTo>
                  <a:lnTo>
                    <a:pt x="168782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152806" y="91821"/>
            <a:ext cx="45459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135" dirty="0">
                <a:solidFill>
                  <a:srgbClr val="FFFFFF"/>
                </a:solidFill>
                <a:latin typeface="Century Gothic"/>
                <a:cs typeface="Century Gothic"/>
              </a:rPr>
              <a:t>INTERNATIONAL</a:t>
            </a:r>
            <a:r>
              <a:rPr sz="2800" b="1" spc="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OPINION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228716" y="678052"/>
            <a:ext cx="1706880" cy="579120"/>
          </a:xfrm>
          <a:custGeom>
            <a:avLst/>
            <a:gdLst/>
            <a:ahLst/>
            <a:cxnLst/>
            <a:rect l="l" t="t" r="r" b="b"/>
            <a:pathLst>
              <a:path w="1706879" h="579119">
                <a:moveTo>
                  <a:pt x="1706880" y="0"/>
                </a:moveTo>
                <a:lnTo>
                  <a:pt x="0" y="0"/>
                </a:lnTo>
                <a:lnTo>
                  <a:pt x="0" y="579120"/>
                </a:lnTo>
                <a:lnTo>
                  <a:pt x="1706880" y="579120"/>
                </a:lnTo>
                <a:lnTo>
                  <a:pt x="170688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08038" y="678052"/>
            <a:ext cx="1707514" cy="579120"/>
          </a:xfrm>
          <a:prstGeom prst="rect">
            <a:avLst/>
          </a:prstGeom>
          <a:solidFill>
            <a:srgbClr val="1E81C6"/>
          </a:solidFill>
          <a:ln w="19050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60"/>
              </a:spcBef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BACKING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FREEDONIA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814957" y="678052"/>
            <a:ext cx="1706880" cy="579120"/>
          </a:xfrm>
          <a:prstGeom prst="rect">
            <a:avLst/>
          </a:prstGeom>
          <a:solidFill>
            <a:srgbClr val="66A9D9"/>
          </a:solidFill>
          <a:ln w="19050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300355">
              <a:lnSpc>
                <a:spcPct val="100000"/>
              </a:lnSpc>
              <a:spcBef>
                <a:spcPts val="260"/>
              </a:spcBef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SUPPORTING</a:t>
            </a:r>
            <a:endParaRPr sz="1600">
              <a:latin typeface="Calibri"/>
              <a:cs typeface="Calibri"/>
            </a:endParaRPr>
          </a:p>
          <a:p>
            <a:pPr marL="363855">
              <a:lnSpc>
                <a:spcPct val="100000"/>
              </a:lnSpc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FREEDONIA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521836" y="678052"/>
            <a:ext cx="1706880" cy="579120"/>
          </a:xfrm>
          <a:prstGeom prst="rect">
            <a:avLst/>
          </a:prstGeom>
          <a:solidFill>
            <a:srgbClr val="ADD1EB"/>
          </a:solidFill>
          <a:ln w="19050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271145">
              <a:lnSpc>
                <a:spcPct val="100000"/>
              </a:lnSpc>
              <a:spcBef>
                <a:spcPts val="260"/>
              </a:spcBef>
            </a:pPr>
            <a:r>
              <a:rPr sz="1600" b="1" i="1" spc="-10" dirty="0">
                <a:latin typeface="Calibri"/>
                <a:cs typeface="Calibri"/>
              </a:rPr>
              <a:t>SYMPATHETIC</a:t>
            </a:r>
            <a:endParaRPr sz="1600">
              <a:latin typeface="Calibri"/>
              <a:cs typeface="Calibri"/>
            </a:endParaRPr>
          </a:p>
          <a:p>
            <a:pPr marL="364490">
              <a:lnSpc>
                <a:spcPct val="100000"/>
              </a:lnSpc>
            </a:pPr>
            <a:r>
              <a:rPr sz="1600" b="1" i="1" spc="-10" dirty="0">
                <a:latin typeface="Calibri"/>
                <a:cs typeface="Calibri"/>
              </a:rPr>
              <a:t>FREEDONIA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228716" y="678052"/>
            <a:ext cx="1706880" cy="579120"/>
          </a:xfrm>
          <a:prstGeom prst="rect">
            <a:avLst/>
          </a:prstGeom>
          <a:ln w="19050">
            <a:solidFill>
              <a:srgbClr val="FFFFFF"/>
            </a:solidFill>
          </a:ln>
        </p:spPr>
        <p:txBody>
          <a:bodyPr vert="horz" wrap="square" lIns="0" tIns="154940" rIns="0" bIns="0" rtlCol="0">
            <a:spAutoFit/>
          </a:bodyPr>
          <a:lstStyle/>
          <a:p>
            <a:pPr marL="459105">
              <a:lnSpc>
                <a:spcPct val="100000"/>
              </a:lnSpc>
              <a:spcBef>
                <a:spcPts val="1220"/>
              </a:spcBef>
            </a:pPr>
            <a:r>
              <a:rPr sz="1600" b="1" i="1" spc="-10" dirty="0">
                <a:latin typeface="Calibri"/>
                <a:cs typeface="Calibri"/>
              </a:rPr>
              <a:t>NEUTRAL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935596" y="678052"/>
            <a:ext cx="1706880" cy="579120"/>
          </a:xfrm>
          <a:prstGeom prst="rect">
            <a:avLst/>
          </a:prstGeom>
          <a:solidFill>
            <a:srgbClr val="BCCEC0"/>
          </a:solidFill>
          <a:ln w="19050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271780">
              <a:lnSpc>
                <a:spcPct val="100000"/>
              </a:lnSpc>
              <a:spcBef>
                <a:spcPts val="260"/>
              </a:spcBef>
            </a:pPr>
            <a:r>
              <a:rPr sz="1600" b="1" i="1" spc="-10" dirty="0">
                <a:latin typeface="Calibri"/>
                <a:cs typeface="Calibri"/>
              </a:rPr>
              <a:t>SYMPATHETIC</a:t>
            </a:r>
            <a:endParaRPr sz="1600">
              <a:latin typeface="Calibri"/>
              <a:cs typeface="Calibri"/>
            </a:endParaRPr>
          </a:p>
          <a:p>
            <a:pPr marL="203200">
              <a:lnSpc>
                <a:spcPct val="100000"/>
              </a:lnSpc>
            </a:pPr>
            <a:r>
              <a:rPr sz="1600" b="1" i="1" spc="-10" dirty="0">
                <a:latin typeface="Calibri"/>
                <a:cs typeface="Calibri"/>
              </a:rPr>
              <a:t>AUTHORITANIA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642477" y="678052"/>
            <a:ext cx="1706880" cy="579120"/>
          </a:xfrm>
          <a:prstGeom prst="rect">
            <a:avLst/>
          </a:prstGeom>
          <a:solidFill>
            <a:srgbClr val="7B9D82"/>
          </a:solidFill>
          <a:ln w="19050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300990">
              <a:lnSpc>
                <a:spcPct val="100000"/>
              </a:lnSpc>
              <a:spcBef>
                <a:spcPts val="260"/>
              </a:spcBef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SUPPORTING</a:t>
            </a:r>
            <a:endParaRPr sz="1600">
              <a:latin typeface="Calibri"/>
              <a:cs typeface="Calibri"/>
            </a:endParaRPr>
          </a:p>
          <a:p>
            <a:pPr marL="203200">
              <a:lnSpc>
                <a:spcPct val="100000"/>
              </a:lnSpc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AUTHORITANIA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349356" y="678052"/>
            <a:ext cx="1706880" cy="579120"/>
          </a:xfrm>
          <a:prstGeom prst="rect">
            <a:avLst/>
          </a:prstGeom>
          <a:solidFill>
            <a:srgbClr val="396C43"/>
          </a:solidFill>
          <a:ln w="19050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60"/>
              </a:spcBef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BACKING</a:t>
            </a:r>
            <a:endParaRPr sz="160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</a:pPr>
            <a:r>
              <a:rPr sz="1600" b="1" i="1" spc="-10" dirty="0">
                <a:solidFill>
                  <a:srgbClr val="FFFFFF"/>
                </a:solidFill>
                <a:latin typeface="Calibri"/>
                <a:cs typeface="Calibri"/>
              </a:rPr>
              <a:t>AUTHORITANIA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5872162" y="504634"/>
            <a:ext cx="422275" cy="963294"/>
            <a:chOff x="5872162" y="504634"/>
            <a:chExt cx="422275" cy="963294"/>
          </a:xfrm>
        </p:grpSpPr>
        <p:sp>
          <p:nvSpPr>
            <p:cNvPr id="38" name="object 38"/>
            <p:cNvSpPr/>
            <p:nvPr/>
          </p:nvSpPr>
          <p:spPr>
            <a:xfrm>
              <a:off x="5886450" y="1166622"/>
              <a:ext cx="393700" cy="287020"/>
            </a:xfrm>
            <a:custGeom>
              <a:avLst/>
              <a:gdLst/>
              <a:ahLst/>
              <a:cxnLst/>
              <a:rect l="l" t="t" r="r" b="b"/>
              <a:pathLst>
                <a:path w="393700" h="287019">
                  <a:moveTo>
                    <a:pt x="196596" y="0"/>
                  </a:moveTo>
                  <a:lnTo>
                    <a:pt x="0" y="286512"/>
                  </a:lnTo>
                  <a:lnTo>
                    <a:pt x="393191" y="286512"/>
                  </a:lnTo>
                  <a:lnTo>
                    <a:pt x="1965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886450" y="1166622"/>
              <a:ext cx="393700" cy="287020"/>
            </a:xfrm>
            <a:custGeom>
              <a:avLst/>
              <a:gdLst/>
              <a:ahLst/>
              <a:cxnLst/>
              <a:rect l="l" t="t" r="r" b="b"/>
              <a:pathLst>
                <a:path w="393700" h="287019">
                  <a:moveTo>
                    <a:pt x="0" y="286512"/>
                  </a:moveTo>
                  <a:lnTo>
                    <a:pt x="196596" y="0"/>
                  </a:lnTo>
                  <a:lnTo>
                    <a:pt x="393191" y="286512"/>
                  </a:lnTo>
                  <a:lnTo>
                    <a:pt x="0" y="286512"/>
                  </a:lnTo>
                  <a:close/>
                </a:path>
              </a:pathLst>
            </a:custGeom>
            <a:ln w="28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886450" y="518922"/>
              <a:ext cx="393700" cy="287020"/>
            </a:xfrm>
            <a:custGeom>
              <a:avLst/>
              <a:gdLst/>
              <a:ahLst/>
              <a:cxnLst/>
              <a:rect l="l" t="t" r="r" b="b"/>
              <a:pathLst>
                <a:path w="393700" h="287020">
                  <a:moveTo>
                    <a:pt x="393191" y="0"/>
                  </a:moveTo>
                  <a:lnTo>
                    <a:pt x="0" y="0"/>
                  </a:lnTo>
                  <a:lnTo>
                    <a:pt x="196596" y="286512"/>
                  </a:lnTo>
                  <a:lnTo>
                    <a:pt x="3931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886450" y="518922"/>
              <a:ext cx="393700" cy="287020"/>
            </a:xfrm>
            <a:custGeom>
              <a:avLst/>
              <a:gdLst/>
              <a:ahLst/>
              <a:cxnLst/>
              <a:rect l="l" t="t" r="r" b="b"/>
              <a:pathLst>
                <a:path w="393700" h="287020">
                  <a:moveTo>
                    <a:pt x="393191" y="0"/>
                  </a:moveTo>
                  <a:lnTo>
                    <a:pt x="196596" y="286512"/>
                  </a:lnTo>
                  <a:lnTo>
                    <a:pt x="0" y="0"/>
                  </a:lnTo>
                  <a:lnTo>
                    <a:pt x="393191" y="0"/>
                  </a:lnTo>
                  <a:close/>
                </a:path>
              </a:pathLst>
            </a:custGeom>
            <a:ln w="28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4424171" y="1789176"/>
            <a:ext cx="3336290" cy="2560320"/>
            <a:chOff x="4424171" y="1789176"/>
            <a:chExt cx="3336290" cy="2560320"/>
          </a:xfrm>
        </p:grpSpPr>
        <p:sp>
          <p:nvSpPr>
            <p:cNvPr id="43" name="object 43"/>
            <p:cNvSpPr/>
            <p:nvPr/>
          </p:nvSpPr>
          <p:spPr>
            <a:xfrm>
              <a:off x="4424171" y="1789176"/>
              <a:ext cx="3336290" cy="2560320"/>
            </a:xfrm>
            <a:custGeom>
              <a:avLst/>
              <a:gdLst/>
              <a:ahLst/>
              <a:cxnLst/>
              <a:rect l="l" t="t" r="r" b="b"/>
              <a:pathLst>
                <a:path w="3336290" h="2560320">
                  <a:moveTo>
                    <a:pt x="3252343" y="0"/>
                  </a:moveTo>
                  <a:lnTo>
                    <a:pt x="83692" y="0"/>
                  </a:lnTo>
                  <a:lnTo>
                    <a:pt x="51113" y="6576"/>
                  </a:lnTo>
                  <a:lnTo>
                    <a:pt x="24511" y="24511"/>
                  </a:lnTo>
                  <a:lnTo>
                    <a:pt x="6576" y="51113"/>
                  </a:lnTo>
                  <a:lnTo>
                    <a:pt x="0" y="83693"/>
                  </a:lnTo>
                  <a:lnTo>
                    <a:pt x="0" y="2476627"/>
                  </a:lnTo>
                  <a:lnTo>
                    <a:pt x="6576" y="2509206"/>
                  </a:lnTo>
                  <a:lnTo>
                    <a:pt x="24510" y="2535809"/>
                  </a:lnTo>
                  <a:lnTo>
                    <a:pt x="51113" y="2553743"/>
                  </a:lnTo>
                  <a:lnTo>
                    <a:pt x="83692" y="2560320"/>
                  </a:lnTo>
                  <a:lnTo>
                    <a:pt x="3252343" y="2560320"/>
                  </a:lnTo>
                  <a:lnTo>
                    <a:pt x="3284922" y="2553743"/>
                  </a:lnTo>
                  <a:lnTo>
                    <a:pt x="3311525" y="2535809"/>
                  </a:lnTo>
                  <a:lnTo>
                    <a:pt x="3329459" y="2509206"/>
                  </a:lnTo>
                  <a:lnTo>
                    <a:pt x="3336035" y="2476627"/>
                  </a:lnTo>
                  <a:lnTo>
                    <a:pt x="3336035" y="83693"/>
                  </a:lnTo>
                  <a:lnTo>
                    <a:pt x="3329459" y="51113"/>
                  </a:lnTo>
                  <a:lnTo>
                    <a:pt x="3311525" y="24511"/>
                  </a:lnTo>
                  <a:lnTo>
                    <a:pt x="3284922" y="6576"/>
                  </a:lnTo>
                  <a:lnTo>
                    <a:pt x="32523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86883" y="2535936"/>
              <a:ext cx="2631948" cy="99733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22719" y="3150108"/>
              <a:ext cx="1176527" cy="1182624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75987" y="3162300"/>
              <a:ext cx="1228343" cy="1184148"/>
            </a:xfrm>
            <a:prstGeom prst="rect">
              <a:avLst/>
            </a:prstGeom>
          </p:spPr>
        </p:pic>
      </p:grpSp>
      <p:sp>
        <p:nvSpPr>
          <p:cNvPr id="47" name="object 47"/>
          <p:cNvSpPr txBox="1"/>
          <p:nvPr/>
        </p:nvSpPr>
        <p:spPr>
          <a:xfrm>
            <a:off x="5723890" y="3235528"/>
            <a:ext cx="77660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latin typeface="Arial"/>
                <a:cs typeface="Arial"/>
              </a:rPr>
              <a:t>#C606</a:t>
            </a:r>
            <a:endParaRPr sz="20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595240" y="1854200"/>
            <a:ext cx="289941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41705" marR="5080" indent="-92964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Whose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narrative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do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you </a:t>
            </a:r>
            <a:r>
              <a:rPr sz="2000" b="1" spc="-10" dirty="0">
                <a:latin typeface="Arial"/>
                <a:cs typeface="Arial"/>
              </a:rPr>
              <a:t>believe?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47675" y="1797875"/>
            <a:ext cx="1087755" cy="732790"/>
            <a:chOff x="447675" y="1797875"/>
            <a:chExt cx="1087755" cy="732790"/>
          </a:xfrm>
        </p:grpSpPr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1807464"/>
              <a:ext cx="1068324" cy="71323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52437" y="1802638"/>
              <a:ext cx="1078230" cy="723265"/>
            </a:xfrm>
            <a:custGeom>
              <a:avLst/>
              <a:gdLst/>
              <a:ahLst/>
              <a:cxnLst/>
              <a:rect l="l" t="t" r="r" b="b"/>
              <a:pathLst>
                <a:path w="1078230" h="723264">
                  <a:moveTo>
                    <a:pt x="0" y="722756"/>
                  </a:moveTo>
                  <a:lnTo>
                    <a:pt x="1077849" y="722756"/>
                  </a:lnTo>
                  <a:lnTo>
                    <a:pt x="1077849" y="0"/>
                  </a:lnTo>
                  <a:lnTo>
                    <a:pt x="0" y="0"/>
                  </a:lnTo>
                  <a:lnTo>
                    <a:pt x="0" y="722756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1152" y="125348"/>
            <a:ext cx="22263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ROAD</a:t>
            </a:r>
            <a:r>
              <a:rPr sz="2400" b="1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150" dirty="0">
                <a:solidFill>
                  <a:srgbClr val="FFFFFF"/>
                </a:solidFill>
                <a:latin typeface="Century Gothic"/>
                <a:cs typeface="Century Gothic"/>
              </a:rPr>
              <a:t>TO</a:t>
            </a:r>
            <a:r>
              <a:rPr sz="2400" b="1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95" dirty="0">
                <a:solidFill>
                  <a:srgbClr val="FFFFFF"/>
                </a:solidFill>
                <a:latin typeface="Century Gothic"/>
                <a:cs typeface="Century Gothic"/>
              </a:rPr>
              <a:t>WAR</a:t>
            </a:r>
            <a:endParaRPr sz="2400">
              <a:latin typeface="Century Gothic"/>
              <a:cs typeface="Century Gothic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47675" y="778446"/>
            <a:ext cx="1087755" cy="732790"/>
            <a:chOff x="447675" y="778446"/>
            <a:chExt cx="1087755" cy="73279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" y="787907"/>
              <a:ext cx="1068324" cy="71323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52437" y="783208"/>
              <a:ext cx="1078230" cy="723265"/>
            </a:xfrm>
            <a:custGeom>
              <a:avLst/>
              <a:gdLst/>
              <a:ahLst/>
              <a:cxnLst/>
              <a:rect l="l" t="t" r="r" b="b"/>
              <a:pathLst>
                <a:path w="1078230" h="723265">
                  <a:moveTo>
                    <a:pt x="0" y="722757"/>
                  </a:moveTo>
                  <a:lnTo>
                    <a:pt x="1077849" y="722757"/>
                  </a:lnTo>
                  <a:lnTo>
                    <a:pt x="1077849" y="0"/>
                  </a:lnTo>
                  <a:lnTo>
                    <a:pt x="0" y="0"/>
                  </a:lnTo>
                  <a:lnTo>
                    <a:pt x="0" y="722757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47675" y="2817431"/>
            <a:ext cx="1087755" cy="730885"/>
            <a:chOff x="447675" y="2817431"/>
            <a:chExt cx="1087755" cy="730885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7200" y="2827020"/>
              <a:ext cx="1068324" cy="71170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52437" y="2822194"/>
              <a:ext cx="1078230" cy="721360"/>
            </a:xfrm>
            <a:custGeom>
              <a:avLst/>
              <a:gdLst/>
              <a:ahLst/>
              <a:cxnLst/>
              <a:rect l="l" t="t" r="r" b="b"/>
              <a:pathLst>
                <a:path w="1078230" h="721360">
                  <a:moveTo>
                    <a:pt x="0" y="721233"/>
                  </a:moveTo>
                  <a:lnTo>
                    <a:pt x="1077849" y="721233"/>
                  </a:lnTo>
                  <a:lnTo>
                    <a:pt x="1077849" y="0"/>
                  </a:lnTo>
                  <a:lnTo>
                    <a:pt x="0" y="0"/>
                  </a:lnTo>
                  <a:lnTo>
                    <a:pt x="0" y="721233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781936" y="909650"/>
            <a:ext cx="3594100" cy="24923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4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Years</a:t>
            </a:r>
            <a:r>
              <a:rPr sz="14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Ago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Authoritania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begins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secret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WMD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programme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4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Years</a:t>
            </a:r>
            <a:r>
              <a:rPr sz="14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Ago</a:t>
            </a: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Freedonia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discovers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reveals</a:t>
            </a:r>
            <a:r>
              <a:rPr sz="14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Authoritanian</a:t>
            </a:r>
            <a:r>
              <a:rPr sz="1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weapons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programme</a:t>
            </a: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World.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 marL="12700" marR="172085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18</a:t>
            </a:r>
            <a:r>
              <a:rPr sz="1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Months</a:t>
            </a:r>
            <a:r>
              <a:rPr sz="1400" b="1" spc="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Ago</a:t>
            </a: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Nations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agree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economic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sanctions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against</a:t>
            </a:r>
            <a:r>
              <a:rPr sz="1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Authoritania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47675" y="3835463"/>
            <a:ext cx="1087755" cy="732790"/>
            <a:chOff x="447675" y="3835463"/>
            <a:chExt cx="1087755" cy="732790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" y="3845052"/>
              <a:ext cx="1068324" cy="71323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52437" y="3840226"/>
              <a:ext cx="1078230" cy="723265"/>
            </a:xfrm>
            <a:custGeom>
              <a:avLst/>
              <a:gdLst/>
              <a:ahLst/>
              <a:cxnLst/>
              <a:rect l="l" t="t" r="r" b="b"/>
              <a:pathLst>
                <a:path w="1078230" h="723264">
                  <a:moveTo>
                    <a:pt x="0" y="722757"/>
                  </a:moveTo>
                  <a:lnTo>
                    <a:pt x="1077849" y="722757"/>
                  </a:lnTo>
                  <a:lnTo>
                    <a:pt x="1077849" y="0"/>
                  </a:lnTo>
                  <a:lnTo>
                    <a:pt x="0" y="0"/>
                  </a:lnTo>
                  <a:lnTo>
                    <a:pt x="0" y="722757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447675" y="5874639"/>
            <a:ext cx="1087755" cy="730885"/>
            <a:chOff x="447675" y="5874639"/>
            <a:chExt cx="1087755" cy="730885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5884164"/>
              <a:ext cx="1068324" cy="71170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52437" y="5879401"/>
              <a:ext cx="1078230" cy="721360"/>
            </a:xfrm>
            <a:custGeom>
              <a:avLst/>
              <a:gdLst/>
              <a:ahLst/>
              <a:cxnLst/>
              <a:rect l="l" t="t" r="r" b="b"/>
              <a:pathLst>
                <a:path w="1078230" h="721359">
                  <a:moveTo>
                    <a:pt x="0" y="721233"/>
                  </a:moveTo>
                  <a:lnTo>
                    <a:pt x="1077849" y="721233"/>
                  </a:lnTo>
                  <a:lnTo>
                    <a:pt x="1077849" y="0"/>
                  </a:lnTo>
                  <a:lnTo>
                    <a:pt x="0" y="0"/>
                  </a:lnTo>
                  <a:lnTo>
                    <a:pt x="0" y="721233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47675" y="4855019"/>
            <a:ext cx="1087755" cy="732790"/>
            <a:chOff x="447675" y="4855019"/>
            <a:chExt cx="1087755" cy="732790"/>
          </a:xfrm>
        </p:grpSpPr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7200" y="4864608"/>
              <a:ext cx="1068324" cy="71323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52437" y="4859782"/>
              <a:ext cx="1078230" cy="723265"/>
            </a:xfrm>
            <a:custGeom>
              <a:avLst/>
              <a:gdLst/>
              <a:ahLst/>
              <a:cxnLst/>
              <a:rect l="l" t="t" r="r" b="b"/>
              <a:pathLst>
                <a:path w="1078230" h="723264">
                  <a:moveTo>
                    <a:pt x="0" y="722757"/>
                  </a:moveTo>
                  <a:lnTo>
                    <a:pt x="1077849" y="722757"/>
                  </a:lnTo>
                  <a:lnTo>
                    <a:pt x="1077849" y="0"/>
                  </a:lnTo>
                  <a:lnTo>
                    <a:pt x="0" y="0"/>
                  </a:lnTo>
                  <a:lnTo>
                    <a:pt x="0" y="722757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781936" y="3962146"/>
            <a:ext cx="3606165" cy="2603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24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1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Months</a:t>
            </a:r>
            <a:r>
              <a:rPr sz="14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Ago</a:t>
            </a:r>
            <a:r>
              <a:rPr sz="14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Authoritania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conducts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public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test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secret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rock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program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Months</a:t>
            </a:r>
            <a:r>
              <a:rPr sz="1400" b="1" spc="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Ago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Nations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vote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against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military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action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compel</a:t>
            </a:r>
            <a:r>
              <a:rPr sz="1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Authoritanian disarmament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 marL="12700" marR="317500">
              <a:lnSpc>
                <a:spcPct val="100000"/>
              </a:lnSpc>
              <a:spcBef>
                <a:spcPts val="1265"/>
              </a:spcBef>
            </a:pP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Today</a:t>
            </a: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Freedonians</a:t>
            </a: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declare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unilateral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military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action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‘disarm’</a:t>
            </a:r>
            <a:r>
              <a:rPr sz="14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Authoritania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restore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peace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stability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region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6271259" y="1923288"/>
            <a:ext cx="4860290" cy="3304540"/>
            <a:chOff x="6271259" y="1923288"/>
            <a:chExt cx="4860290" cy="3304540"/>
          </a:xfrm>
        </p:grpSpPr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71259" y="1923288"/>
              <a:ext cx="4860036" cy="330403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24599" y="1938528"/>
              <a:ext cx="4757928" cy="32019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</TotalTime>
  <Words>1453</Words>
  <Application>Microsoft Office PowerPoint</Application>
  <PresentationFormat>Widescreen</PresentationFormat>
  <Paragraphs>491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MS Gothic</vt:lpstr>
      <vt:lpstr>Arial</vt:lpstr>
      <vt:lpstr>Calibri</vt:lpstr>
      <vt:lpstr>Century Gothic</vt:lpstr>
      <vt:lpstr>Times New Roman</vt:lpstr>
      <vt:lpstr>Office Theme</vt:lpstr>
      <vt:lpstr>PowerPoint Presentation</vt:lpstr>
      <vt:lpstr>CAPITULATE!</vt:lpstr>
      <vt:lpstr>GAME OVERVIEW</vt:lpstr>
      <vt:lpstr>UNITED STATES OF FREEDONIA</vt:lpstr>
      <vt:lpstr>ISLAMIC REPUBLIC OF AUTHORITANIA</vt:lpstr>
      <vt:lpstr>INFRASTRUCTURE</vt:lpstr>
      <vt:lpstr>CAPABILITIES</vt:lpstr>
      <vt:lpstr>INTERNATIONAL OPINION</vt:lpstr>
      <vt:lpstr>ROAD TO WAR</vt:lpstr>
      <vt:lpstr>EXAMPLE TURN</vt:lpstr>
      <vt:lpstr>PowerPoint Presentation</vt:lpstr>
      <vt:lpstr>PowerPoint Presentation</vt:lpstr>
      <vt:lpstr>PowerPoint Presentation</vt:lpstr>
      <vt:lpstr>INTERNATIONAL OPINION</vt:lpstr>
      <vt:lpstr>PowerPoint Presentation</vt:lpstr>
      <vt:lpstr>INTERNATIONAL OPINION</vt:lpstr>
      <vt:lpstr>INTERNATIONAL OPINION</vt:lpstr>
      <vt:lpstr>INTERNATIONAL OPINION</vt:lpstr>
      <vt:lpstr>INTERNATIONAL OPINION</vt:lpstr>
      <vt:lpstr>Whose narrative do you believe?</vt:lpstr>
      <vt:lpstr>NEXT ACTIONS</vt:lpstr>
      <vt:lpstr>POST GAME 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 Farren</dc:creator>
  <cp:lastModifiedBy>Major Tom</cp:lastModifiedBy>
  <cp:revision>1</cp:revision>
  <dcterms:created xsi:type="dcterms:W3CDTF">2022-08-20T16:34:42Z</dcterms:created>
  <dcterms:modified xsi:type="dcterms:W3CDTF">2022-08-20T16:45:57Z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2021-07-12T00:00:00Z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2022-08-20T00:00:00Z</vt:filetime>
  </property>
</Properties>
</file>