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PlanesTop" panose="00000400000000000000" pitchFamily="2" charset="2"/>
      <p:regular r:id="rId7"/>
    </p:embeddedFont>
    <p:embeddedFont>
      <p:font typeface="MilpicsGenericR" panose="05000000000000000000" pitchFamily="2" charset="2"/>
      <p:regular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671" autoAdjust="0"/>
    <p:restoredTop sz="94660"/>
  </p:normalViewPr>
  <p:slideViewPr>
    <p:cSldViewPr snapToGrid="0">
      <p:cViewPr varScale="1">
        <p:scale>
          <a:sx n="170" d="100"/>
          <a:sy n="170" d="100"/>
        </p:scale>
        <p:origin x="262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9144000" cy="6858000"/>
            <a:chOff x="0" y="0"/>
            <a:chExt cx="9109075" cy="6253163"/>
          </a:xfrm>
        </p:grpSpPr>
        <p:pic>
          <p:nvPicPr>
            <p:cNvPr id="8" name="Picture 6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35850" cy="625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5850" y="0"/>
              <a:ext cx="1673225" cy="625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 userDrawn="1"/>
        </p:nvGrpSpPr>
        <p:grpSpPr>
          <a:xfrm>
            <a:off x="291231" y="605101"/>
            <a:ext cx="8562975" cy="5916613"/>
            <a:chOff x="-2432050" y="-1527175"/>
            <a:chExt cx="8562975" cy="5916613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-2432050" y="3278188"/>
              <a:ext cx="985838" cy="1111250"/>
            </a:xfrm>
            <a:custGeom>
              <a:avLst/>
              <a:gdLst>
                <a:gd name="T0" fmla="*/ 597 w 621"/>
                <a:gd name="T1" fmla="*/ 188 h 700"/>
                <a:gd name="T2" fmla="*/ 597 w 621"/>
                <a:gd name="T3" fmla="*/ 511 h 700"/>
                <a:gd name="T4" fmla="*/ 311 w 621"/>
                <a:gd name="T5" fmla="*/ 672 h 700"/>
                <a:gd name="T6" fmla="*/ 24 w 621"/>
                <a:gd name="T7" fmla="*/ 511 h 700"/>
                <a:gd name="T8" fmla="*/ 24 w 621"/>
                <a:gd name="T9" fmla="*/ 188 h 700"/>
                <a:gd name="T10" fmla="*/ 311 w 621"/>
                <a:gd name="T11" fmla="*/ 27 h 700"/>
                <a:gd name="T12" fmla="*/ 597 w 621"/>
                <a:gd name="T13" fmla="*/ 188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8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4" y="511"/>
                  </a:lnTo>
                  <a:lnTo>
                    <a:pt x="24" y="188"/>
                  </a:lnTo>
                  <a:lnTo>
                    <a:pt x="311" y="27"/>
                  </a:lnTo>
                  <a:lnTo>
                    <a:pt x="597" y="188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-1484313" y="3278188"/>
              <a:ext cx="985838" cy="1111250"/>
            </a:xfrm>
            <a:custGeom>
              <a:avLst/>
              <a:gdLst>
                <a:gd name="T0" fmla="*/ 596 w 621"/>
                <a:gd name="T1" fmla="*/ 188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8 h 700"/>
                <a:gd name="T10" fmla="*/ 310 w 621"/>
                <a:gd name="T11" fmla="*/ 27 h 700"/>
                <a:gd name="T12" fmla="*/ 596 w 621"/>
                <a:gd name="T13" fmla="*/ 188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8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8"/>
                  </a:lnTo>
                  <a:lnTo>
                    <a:pt x="310" y="27"/>
                  </a:lnTo>
                  <a:lnTo>
                    <a:pt x="596" y="188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-538163" y="3278188"/>
              <a:ext cx="985838" cy="1111250"/>
            </a:xfrm>
            <a:custGeom>
              <a:avLst/>
              <a:gdLst>
                <a:gd name="T0" fmla="*/ 597 w 621"/>
                <a:gd name="T1" fmla="*/ 188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8 h 700"/>
                <a:gd name="T10" fmla="*/ 311 w 621"/>
                <a:gd name="T11" fmla="*/ 27 h 700"/>
                <a:gd name="T12" fmla="*/ 597 w 621"/>
                <a:gd name="T13" fmla="*/ 188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8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8"/>
                  </a:lnTo>
                  <a:lnTo>
                    <a:pt x="311" y="27"/>
                  </a:lnTo>
                  <a:lnTo>
                    <a:pt x="597" y="188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409575" y="3278188"/>
              <a:ext cx="985838" cy="1111250"/>
            </a:xfrm>
            <a:custGeom>
              <a:avLst/>
              <a:gdLst>
                <a:gd name="T0" fmla="*/ 596 w 621"/>
                <a:gd name="T1" fmla="*/ 188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8 h 700"/>
                <a:gd name="T10" fmla="*/ 310 w 621"/>
                <a:gd name="T11" fmla="*/ 27 h 700"/>
                <a:gd name="T12" fmla="*/ 596 w 621"/>
                <a:gd name="T13" fmla="*/ 188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8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8"/>
                  </a:lnTo>
                  <a:lnTo>
                    <a:pt x="310" y="27"/>
                  </a:lnTo>
                  <a:lnTo>
                    <a:pt x="596" y="188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1355725" y="3278188"/>
              <a:ext cx="985838" cy="1111250"/>
            </a:xfrm>
            <a:custGeom>
              <a:avLst/>
              <a:gdLst>
                <a:gd name="T0" fmla="*/ 597 w 621"/>
                <a:gd name="T1" fmla="*/ 188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8 h 700"/>
                <a:gd name="T10" fmla="*/ 311 w 621"/>
                <a:gd name="T11" fmla="*/ 27 h 700"/>
                <a:gd name="T12" fmla="*/ 597 w 621"/>
                <a:gd name="T13" fmla="*/ 188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8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8"/>
                  </a:lnTo>
                  <a:lnTo>
                    <a:pt x="311" y="27"/>
                  </a:lnTo>
                  <a:lnTo>
                    <a:pt x="597" y="188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2303463" y="3278188"/>
              <a:ext cx="985838" cy="1111250"/>
            </a:xfrm>
            <a:custGeom>
              <a:avLst/>
              <a:gdLst>
                <a:gd name="T0" fmla="*/ 596 w 621"/>
                <a:gd name="T1" fmla="*/ 188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8 h 700"/>
                <a:gd name="T10" fmla="*/ 310 w 621"/>
                <a:gd name="T11" fmla="*/ 27 h 700"/>
                <a:gd name="T12" fmla="*/ 596 w 621"/>
                <a:gd name="T13" fmla="*/ 188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8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8"/>
                  </a:lnTo>
                  <a:lnTo>
                    <a:pt x="310" y="27"/>
                  </a:lnTo>
                  <a:lnTo>
                    <a:pt x="596" y="188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3249613" y="3278188"/>
              <a:ext cx="985838" cy="1111250"/>
            </a:xfrm>
            <a:custGeom>
              <a:avLst/>
              <a:gdLst>
                <a:gd name="T0" fmla="*/ 597 w 621"/>
                <a:gd name="T1" fmla="*/ 188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8 h 700"/>
                <a:gd name="T10" fmla="*/ 311 w 621"/>
                <a:gd name="T11" fmla="*/ 27 h 700"/>
                <a:gd name="T12" fmla="*/ 597 w 621"/>
                <a:gd name="T13" fmla="*/ 188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8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8"/>
                  </a:lnTo>
                  <a:lnTo>
                    <a:pt x="311" y="27"/>
                  </a:lnTo>
                  <a:lnTo>
                    <a:pt x="597" y="188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4197350" y="3278188"/>
              <a:ext cx="985838" cy="1111250"/>
            </a:xfrm>
            <a:custGeom>
              <a:avLst/>
              <a:gdLst>
                <a:gd name="T0" fmla="*/ 596 w 621"/>
                <a:gd name="T1" fmla="*/ 188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8 h 700"/>
                <a:gd name="T10" fmla="*/ 310 w 621"/>
                <a:gd name="T11" fmla="*/ 27 h 700"/>
                <a:gd name="T12" fmla="*/ 596 w 621"/>
                <a:gd name="T13" fmla="*/ 188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8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8"/>
                  </a:lnTo>
                  <a:lnTo>
                    <a:pt x="310" y="27"/>
                  </a:lnTo>
                  <a:lnTo>
                    <a:pt x="596" y="188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5143500" y="3278188"/>
              <a:ext cx="987425" cy="1111250"/>
            </a:xfrm>
            <a:custGeom>
              <a:avLst/>
              <a:gdLst>
                <a:gd name="T0" fmla="*/ 597 w 622"/>
                <a:gd name="T1" fmla="*/ 188 h 700"/>
                <a:gd name="T2" fmla="*/ 597 w 622"/>
                <a:gd name="T3" fmla="*/ 511 h 700"/>
                <a:gd name="T4" fmla="*/ 311 w 622"/>
                <a:gd name="T5" fmla="*/ 672 h 700"/>
                <a:gd name="T6" fmla="*/ 25 w 622"/>
                <a:gd name="T7" fmla="*/ 511 h 700"/>
                <a:gd name="T8" fmla="*/ 25 w 622"/>
                <a:gd name="T9" fmla="*/ 188 h 700"/>
                <a:gd name="T10" fmla="*/ 311 w 622"/>
                <a:gd name="T11" fmla="*/ 27 h 700"/>
                <a:gd name="T12" fmla="*/ 597 w 622"/>
                <a:gd name="T13" fmla="*/ 188 h 700"/>
                <a:gd name="T14" fmla="*/ 622 w 622"/>
                <a:gd name="T15" fmla="*/ 175 h 700"/>
                <a:gd name="T16" fmla="*/ 311 w 622"/>
                <a:gd name="T17" fmla="*/ 0 h 700"/>
                <a:gd name="T18" fmla="*/ 0 w 622"/>
                <a:gd name="T19" fmla="*/ 175 h 700"/>
                <a:gd name="T20" fmla="*/ 0 w 622"/>
                <a:gd name="T21" fmla="*/ 525 h 700"/>
                <a:gd name="T22" fmla="*/ 311 w 622"/>
                <a:gd name="T23" fmla="*/ 700 h 700"/>
                <a:gd name="T24" fmla="*/ 622 w 622"/>
                <a:gd name="T25" fmla="*/ 525 h 700"/>
                <a:gd name="T26" fmla="*/ 622 w 622"/>
                <a:gd name="T27" fmla="*/ 175 h 700"/>
                <a:gd name="T28" fmla="*/ 597 w 622"/>
                <a:gd name="T29" fmla="*/ 188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2" h="700">
                  <a:moveTo>
                    <a:pt x="597" y="188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8"/>
                  </a:lnTo>
                  <a:lnTo>
                    <a:pt x="311" y="27"/>
                  </a:lnTo>
                  <a:lnTo>
                    <a:pt x="597" y="188"/>
                  </a:lnTo>
                  <a:lnTo>
                    <a:pt x="622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2" y="525"/>
                  </a:lnTo>
                  <a:lnTo>
                    <a:pt x="622" y="175"/>
                  </a:lnTo>
                  <a:lnTo>
                    <a:pt x="597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-1958975" y="24765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1 w 621"/>
                <a:gd name="T5" fmla="*/ 673 h 700"/>
                <a:gd name="T6" fmla="*/ 25 w 621"/>
                <a:gd name="T7" fmla="*/ 512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-1011238" y="2476500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2 h 700"/>
                <a:gd name="T4" fmla="*/ 310 w 621"/>
                <a:gd name="T5" fmla="*/ 673 h 700"/>
                <a:gd name="T6" fmla="*/ 24 w 621"/>
                <a:gd name="T7" fmla="*/ 512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-65088" y="24765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1 w 621"/>
                <a:gd name="T5" fmla="*/ 673 h 700"/>
                <a:gd name="T6" fmla="*/ 25 w 621"/>
                <a:gd name="T7" fmla="*/ 512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882650" y="24765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0 w 621"/>
                <a:gd name="T5" fmla="*/ 673 h 700"/>
                <a:gd name="T6" fmla="*/ 24 w 621"/>
                <a:gd name="T7" fmla="*/ 512 h 700"/>
                <a:gd name="T8" fmla="*/ 24 w 621"/>
                <a:gd name="T9" fmla="*/ 189 h 700"/>
                <a:gd name="T10" fmla="*/ 310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1830388" y="2476500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2 h 700"/>
                <a:gd name="T4" fmla="*/ 310 w 621"/>
                <a:gd name="T5" fmla="*/ 673 h 700"/>
                <a:gd name="T6" fmla="*/ 24 w 621"/>
                <a:gd name="T7" fmla="*/ 512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2776538" y="24765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1 w 621"/>
                <a:gd name="T5" fmla="*/ 673 h 700"/>
                <a:gd name="T6" fmla="*/ 25 w 621"/>
                <a:gd name="T7" fmla="*/ 512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3724275" y="2476500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2 h 700"/>
                <a:gd name="T4" fmla="*/ 310 w 621"/>
                <a:gd name="T5" fmla="*/ 673 h 700"/>
                <a:gd name="T6" fmla="*/ 24 w 621"/>
                <a:gd name="T7" fmla="*/ 512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4670425" y="24765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1 w 621"/>
                <a:gd name="T5" fmla="*/ 673 h 700"/>
                <a:gd name="T6" fmla="*/ 25 w 621"/>
                <a:gd name="T7" fmla="*/ 512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-2432050" y="16764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1 w 621"/>
                <a:gd name="T11" fmla="*/ 27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-1484313" y="1676400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7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7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-538163" y="16764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7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409575" y="1676400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7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7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1355725" y="16764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7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2303463" y="1676400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7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7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3249613" y="1676400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7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4197350" y="1676400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7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7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5143500" y="1676400"/>
              <a:ext cx="987425" cy="1111250"/>
            </a:xfrm>
            <a:custGeom>
              <a:avLst/>
              <a:gdLst>
                <a:gd name="T0" fmla="*/ 597 w 622"/>
                <a:gd name="T1" fmla="*/ 189 h 700"/>
                <a:gd name="T2" fmla="*/ 597 w 622"/>
                <a:gd name="T3" fmla="*/ 511 h 700"/>
                <a:gd name="T4" fmla="*/ 311 w 622"/>
                <a:gd name="T5" fmla="*/ 672 h 700"/>
                <a:gd name="T6" fmla="*/ 25 w 622"/>
                <a:gd name="T7" fmla="*/ 511 h 700"/>
                <a:gd name="T8" fmla="*/ 25 w 622"/>
                <a:gd name="T9" fmla="*/ 189 h 700"/>
                <a:gd name="T10" fmla="*/ 311 w 622"/>
                <a:gd name="T11" fmla="*/ 27 h 700"/>
                <a:gd name="T12" fmla="*/ 597 w 622"/>
                <a:gd name="T13" fmla="*/ 189 h 700"/>
                <a:gd name="T14" fmla="*/ 622 w 622"/>
                <a:gd name="T15" fmla="*/ 175 h 700"/>
                <a:gd name="T16" fmla="*/ 311 w 622"/>
                <a:gd name="T17" fmla="*/ 0 h 700"/>
                <a:gd name="T18" fmla="*/ 0 w 622"/>
                <a:gd name="T19" fmla="*/ 175 h 700"/>
                <a:gd name="T20" fmla="*/ 0 w 622"/>
                <a:gd name="T21" fmla="*/ 525 h 700"/>
                <a:gd name="T22" fmla="*/ 311 w 622"/>
                <a:gd name="T23" fmla="*/ 700 h 700"/>
                <a:gd name="T24" fmla="*/ 622 w 622"/>
                <a:gd name="T25" fmla="*/ 525 h 700"/>
                <a:gd name="T26" fmla="*/ 622 w 622"/>
                <a:gd name="T27" fmla="*/ 175 h 700"/>
                <a:gd name="T28" fmla="*/ 597 w 622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2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2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2" y="525"/>
                  </a:lnTo>
                  <a:lnTo>
                    <a:pt x="622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-1958975" y="8747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1 w 621"/>
                <a:gd name="T5" fmla="*/ 673 h 700"/>
                <a:gd name="T6" fmla="*/ 25 w 621"/>
                <a:gd name="T7" fmla="*/ 512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-1011238" y="874713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2 h 700"/>
                <a:gd name="T4" fmla="*/ 310 w 621"/>
                <a:gd name="T5" fmla="*/ 673 h 700"/>
                <a:gd name="T6" fmla="*/ 24 w 621"/>
                <a:gd name="T7" fmla="*/ 512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-65088" y="8747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1 w 621"/>
                <a:gd name="T5" fmla="*/ 673 h 700"/>
                <a:gd name="T6" fmla="*/ 25 w 621"/>
                <a:gd name="T7" fmla="*/ 512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882650" y="8747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0 w 621"/>
                <a:gd name="T5" fmla="*/ 673 h 700"/>
                <a:gd name="T6" fmla="*/ 24 w 621"/>
                <a:gd name="T7" fmla="*/ 512 h 700"/>
                <a:gd name="T8" fmla="*/ 24 w 621"/>
                <a:gd name="T9" fmla="*/ 189 h 700"/>
                <a:gd name="T10" fmla="*/ 310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1830388" y="874713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2 h 700"/>
                <a:gd name="T4" fmla="*/ 310 w 621"/>
                <a:gd name="T5" fmla="*/ 673 h 700"/>
                <a:gd name="T6" fmla="*/ 24 w 621"/>
                <a:gd name="T7" fmla="*/ 512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auto">
            <a:xfrm>
              <a:off x="2776538" y="8747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1 w 621"/>
                <a:gd name="T5" fmla="*/ 673 h 700"/>
                <a:gd name="T6" fmla="*/ 25 w 621"/>
                <a:gd name="T7" fmla="*/ 512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7"/>
            <p:cNvSpPr>
              <a:spLocks/>
            </p:cNvSpPr>
            <p:nvPr/>
          </p:nvSpPr>
          <p:spPr bwMode="auto">
            <a:xfrm>
              <a:off x="3724275" y="874713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2 h 700"/>
                <a:gd name="T4" fmla="*/ 310 w 621"/>
                <a:gd name="T5" fmla="*/ 673 h 700"/>
                <a:gd name="T6" fmla="*/ 24 w 621"/>
                <a:gd name="T7" fmla="*/ 512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8"/>
            <p:cNvSpPr>
              <a:spLocks/>
            </p:cNvSpPr>
            <p:nvPr/>
          </p:nvSpPr>
          <p:spPr bwMode="auto">
            <a:xfrm>
              <a:off x="4670425" y="8747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2 h 700"/>
                <a:gd name="T4" fmla="*/ 311 w 621"/>
                <a:gd name="T5" fmla="*/ 673 h 700"/>
                <a:gd name="T6" fmla="*/ 25 w 621"/>
                <a:gd name="T7" fmla="*/ 512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9"/>
            <p:cNvSpPr>
              <a:spLocks/>
            </p:cNvSpPr>
            <p:nvPr/>
          </p:nvSpPr>
          <p:spPr bwMode="auto">
            <a:xfrm>
              <a:off x="-2432050" y="746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1 w 621"/>
                <a:gd name="T11" fmla="*/ 27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auto">
            <a:xfrm>
              <a:off x="-1484313" y="74613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7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7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-538163" y="746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7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409575" y="74613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7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7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1355725" y="746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7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>
              <a:off x="2303463" y="74613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7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7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3249613" y="74613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2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7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auto">
            <a:xfrm>
              <a:off x="4197350" y="74613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2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7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2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7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5143500" y="74613"/>
              <a:ext cx="987425" cy="1111250"/>
            </a:xfrm>
            <a:custGeom>
              <a:avLst/>
              <a:gdLst>
                <a:gd name="T0" fmla="*/ 597 w 622"/>
                <a:gd name="T1" fmla="*/ 189 h 700"/>
                <a:gd name="T2" fmla="*/ 597 w 622"/>
                <a:gd name="T3" fmla="*/ 511 h 700"/>
                <a:gd name="T4" fmla="*/ 311 w 622"/>
                <a:gd name="T5" fmla="*/ 672 h 700"/>
                <a:gd name="T6" fmla="*/ 25 w 622"/>
                <a:gd name="T7" fmla="*/ 511 h 700"/>
                <a:gd name="T8" fmla="*/ 25 w 622"/>
                <a:gd name="T9" fmla="*/ 189 h 700"/>
                <a:gd name="T10" fmla="*/ 311 w 622"/>
                <a:gd name="T11" fmla="*/ 27 h 700"/>
                <a:gd name="T12" fmla="*/ 597 w 622"/>
                <a:gd name="T13" fmla="*/ 189 h 700"/>
                <a:gd name="T14" fmla="*/ 622 w 622"/>
                <a:gd name="T15" fmla="*/ 175 h 700"/>
                <a:gd name="T16" fmla="*/ 311 w 622"/>
                <a:gd name="T17" fmla="*/ 0 h 700"/>
                <a:gd name="T18" fmla="*/ 0 w 622"/>
                <a:gd name="T19" fmla="*/ 175 h 700"/>
                <a:gd name="T20" fmla="*/ 0 w 622"/>
                <a:gd name="T21" fmla="*/ 525 h 700"/>
                <a:gd name="T22" fmla="*/ 311 w 622"/>
                <a:gd name="T23" fmla="*/ 700 h 700"/>
                <a:gd name="T24" fmla="*/ 622 w 622"/>
                <a:gd name="T25" fmla="*/ 525 h 700"/>
                <a:gd name="T26" fmla="*/ 622 w 622"/>
                <a:gd name="T27" fmla="*/ 175 h 700"/>
                <a:gd name="T28" fmla="*/ 597 w 622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2" h="700">
                  <a:moveTo>
                    <a:pt x="597" y="189"/>
                  </a:moveTo>
                  <a:lnTo>
                    <a:pt x="597" y="511"/>
                  </a:lnTo>
                  <a:lnTo>
                    <a:pt x="311" y="672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7"/>
                  </a:lnTo>
                  <a:lnTo>
                    <a:pt x="597" y="189"/>
                  </a:lnTo>
                  <a:lnTo>
                    <a:pt x="622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2" y="525"/>
                  </a:lnTo>
                  <a:lnTo>
                    <a:pt x="622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auto">
            <a:xfrm>
              <a:off x="-1958975" y="-727075"/>
              <a:ext cx="985838" cy="1112838"/>
            </a:xfrm>
            <a:custGeom>
              <a:avLst/>
              <a:gdLst>
                <a:gd name="T0" fmla="*/ 597 w 621"/>
                <a:gd name="T1" fmla="*/ 189 h 701"/>
                <a:gd name="T2" fmla="*/ 597 w 621"/>
                <a:gd name="T3" fmla="*/ 512 h 701"/>
                <a:gd name="T4" fmla="*/ 311 w 621"/>
                <a:gd name="T5" fmla="*/ 673 h 701"/>
                <a:gd name="T6" fmla="*/ 25 w 621"/>
                <a:gd name="T7" fmla="*/ 512 h 701"/>
                <a:gd name="T8" fmla="*/ 25 w 621"/>
                <a:gd name="T9" fmla="*/ 189 h 701"/>
                <a:gd name="T10" fmla="*/ 311 w 621"/>
                <a:gd name="T11" fmla="*/ 28 h 701"/>
                <a:gd name="T12" fmla="*/ 597 w 621"/>
                <a:gd name="T13" fmla="*/ 189 h 701"/>
                <a:gd name="T14" fmla="*/ 621 w 621"/>
                <a:gd name="T15" fmla="*/ 175 h 701"/>
                <a:gd name="T16" fmla="*/ 311 w 621"/>
                <a:gd name="T17" fmla="*/ 0 h 701"/>
                <a:gd name="T18" fmla="*/ 0 w 621"/>
                <a:gd name="T19" fmla="*/ 175 h 701"/>
                <a:gd name="T20" fmla="*/ 0 w 621"/>
                <a:gd name="T21" fmla="*/ 526 h 701"/>
                <a:gd name="T22" fmla="*/ 311 w 621"/>
                <a:gd name="T23" fmla="*/ 701 h 701"/>
                <a:gd name="T24" fmla="*/ 621 w 621"/>
                <a:gd name="T25" fmla="*/ 526 h 701"/>
                <a:gd name="T26" fmla="*/ 621 w 621"/>
                <a:gd name="T27" fmla="*/ 175 h 701"/>
                <a:gd name="T28" fmla="*/ 597 w 621"/>
                <a:gd name="T29" fmla="*/ 189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1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6"/>
                  </a:lnTo>
                  <a:lnTo>
                    <a:pt x="311" y="701"/>
                  </a:lnTo>
                  <a:lnTo>
                    <a:pt x="621" y="526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auto">
            <a:xfrm>
              <a:off x="-1011238" y="-727075"/>
              <a:ext cx="985838" cy="1112838"/>
            </a:xfrm>
            <a:custGeom>
              <a:avLst/>
              <a:gdLst>
                <a:gd name="T0" fmla="*/ 596 w 621"/>
                <a:gd name="T1" fmla="*/ 189 h 701"/>
                <a:gd name="T2" fmla="*/ 596 w 621"/>
                <a:gd name="T3" fmla="*/ 512 h 701"/>
                <a:gd name="T4" fmla="*/ 310 w 621"/>
                <a:gd name="T5" fmla="*/ 673 h 701"/>
                <a:gd name="T6" fmla="*/ 24 w 621"/>
                <a:gd name="T7" fmla="*/ 512 h 701"/>
                <a:gd name="T8" fmla="*/ 24 w 621"/>
                <a:gd name="T9" fmla="*/ 189 h 701"/>
                <a:gd name="T10" fmla="*/ 310 w 621"/>
                <a:gd name="T11" fmla="*/ 28 h 701"/>
                <a:gd name="T12" fmla="*/ 596 w 621"/>
                <a:gd name="T13" fmla="*/ 189 h 701"/>
                <a:gd name="T14" fmla="*/ 621 w 621"/>
                <a:gd name="T15" fmla="*/ 175 h 701"/>
                <a:gd name="T16" fmla="*/ 310 w 621"/>
                <a:gd name="T17" fmla="*/ 0 h 701"/>
                <a:gd name="T18" fmla="*/ 0 w 621"/>
                <a:gd name="T19" fmla="*/ 175 h 701"/>
                <a:gd name="T20" fmla="*/ 0 w 621"/>
                <a:gd name="T21" fmla="*/ 526 h 701"/>
                <a:gd name="T22" fmla="*/ 310 w 621"/>
                <a:gd name="T23" fmla="*/ 701 h 701"/>
                <a:gd name="T24" fmla="*/ 621 w 621"/>
                <a:gd name="T25" fmla="*/ 526 h 701"/>
                <a:gd name="T26" fmla="*/ 621 w 621"/>
                <a:gd name="T27" fmla="*/ 175 h 701"/>
                <a:gd name="T28" fmla="*/ 596 w 621"/>
                <a:gd name="T29" fmla="*/ 189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1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6"/>
                  </a:lnTo>
                  <a:lnTo>
                    <a:pt x="310" y="701"/>
                  </a:lnTo>
                  <a:lnTo>
                    <a:pt x="621" y="526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auto">
            <a:xfrm>
              <a:off x="-65088" y="-727075"/>
              <a:ext cx="985838" cy="1112838"/>
            </a:xfrm>
            <a:custGeom>
              <a:avLst/>
              <a:gdLst>
                <a:gd name="T0" fmla="*/ 597 w 621"/>
                <a:gd name="T1" fmla="*/ 189 h 701"/>
                <a:gd name="T2" fmla="*/ 597 w 621"/>
                <a:gd name="T3" fmla="*/ 512 h 701"/>
                <a:gd name="T4" fmla="*/ 311 w 621"/>
                <a:gd name="T5" fmla="*/ 673 h 701"/>
                <a:gd name="T6" fmla="*/ 25 w 621"/>
                <a:gd name="T7" fmla="*/ 512 h 701"/>
                <a:gd name="T8" fmla="*/ 25 w 621"/>
                <a:gd name="T9" fmla="*/ 189 h 701"/>
                <a:gd name="T10" fmla="*/ 311 w 621"/>
                <a:gd name="T11" fmla="*/ 28 h 701"/>
                <a:gd name="T12" fmla="*/ 597 w 621"/>
                <a:gd name="T13" fmla="*/ 189 h 701"/>
                <a:gd name="T14" fmla="*/ 621 w 621"/>
                <a:gd name="T15" fmla="*/ 175 h 701"/>
                <a:gd name="T16" fmla="*/ 311 w 621"/>
                <a:gd name="T17" fmla="*/ 0 h 701"/>
                <a:gd name="T18" fmla="*/ 0 w 621"/>
                <a:gd name="T19" fmla="*/ 175 h 701"/>
                <a:gd name="T20" fmla="*/ 0 w 621"/>
                <a:gd name="T21" fmla="*/ 526 h 701"/>
                <a:gd name="T22" fmla="*/ 311 w 621"/>
                <a:gd name="T23" fmla="*/ 701 h 701"/>
                <a:gd name="T24" fmla="*/ 621 w 621"/>
                <a:gd name="T25" fmla="*/ 526 h 701"/>
                <a:gd name="T26" fmla="*/ 621 w 621"/>
                <a:gd name="T27" fmla="*/ 175 h 701"/>
                <a:gd name="T28" fmla="*/ 597 w 621"/>
                <a:gd name="T29" fmla="*/ 189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1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6"/>
                  </a:lnTo>
                  <a:lnTo>
                    <a:pt x="311" y="701"/>
                  </a:lnTo>
                  <a:lnTo>
                    <a:pt x="621" y="526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51"/>
            <p:cNvSpPr>
              <a:spLocks/>
            </p:cNvSpPr>
            <p:nvPr/>
          </p:nvSpPr>
          <p:spPr bwMode="auto">
            <a:xfrm>
              <a:off x="882650" y="-727075"/>
              <a:ext cx="985838" cy="1112838"/>
            </a:xfrm>
            <a:custGeom>
              <a:avLst/>
              <a:gdLst>
                <a:gd name="T0" fmla="*/ 597 w 621"/>
                <a:gd name="T1" fmla="*/ 189 h 701"/>
                <a:gd name="T2" fmla="*/ 597 w 621"/>
                <a:gd name="T3" fmla="*/ 512 h 701"/>
                <a:gd name="T4" fmla="*/ 310 w 621"/>
                <a:gd name="T5" fmla="*/ 673 h 701"/>
                <a:gd name="T6" fmla="*/ 24 w 621"/>
                <a:gd name="T7" fmla="*/ 512 h 701"/>
                <a:gd name="T8" fmla="*/ 24 w 621"/>
                <a:gd name="T9" fmla="*/ 189 h 701"/>
                <a:gd name="T10" fmla="*/ 310 w 621"/>
                <a:gd name="T11" fmla="*/ 28 h 701"/>
                <a:gd name="T12" fmla="*/ 597 w 621"/>
                <a:gd name="T13" fmla="*/ 189 h 701"/>
                <a:gd name="T14" fmla="*/ 621 w 621"/>
                <a:gd name="T15" fmla="*/ 175 h 701"/>
                <a:gd name="T16" fmla="*/ 310 w 621"/>
                <a:gd name="T17" fmla="*/ 0 h 701"/>
                <a:gd name="T18" fmla="*/ 0 w 621"/>
                <a:gd name="T19" fmla="*/ 175 h 701"/>
                <a:gd name="T20" fmla="*/ 0 w 621"/>
                <a:gd name="T21" fmla="*/ 526 h 701"/>
                <a:gd name="T22" fmla="*/ 310 w 621"/>
                <a:gd name="T23" fmla="*/ 701 h 701"/>
                <a:gd name="T24" fmla="*/ 621 w 621"/>
                <a:gd name="T25" fmla="*/ 526 h 701"/>
                <a:gd name="T26" fmla="*/ 621 w 621"/>
                <a:gd name="T27" fmla="*/ 175 h 701"/>
                <a:gd name="T28" fmla="*/ 597 w 621"/>
                <a:gd name="T29" fmla="*/ 189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1">
                  <a:moveTo>
                    <a:pt x="597" y="189"/>
                  </a:moveTo>
                  <a:lnTo>
                    <a:pt x="597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6"/>
                  </a:lnTo>
                  <a:lnTo>
                    <a:pt x="310" y="701"/>
                  </a:lnTo>
                  <a:lnTo>
                    <a:pt x="621" y="526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auto">
            <a:xfrm>
              <a:off x="1830388" y="-727075"/>
              <a:ext cx="985838" cy="1112838"/>
            </a:xfrm>
            <a:custGeom>
              <a:avLst/>
              <a:gdLst>
                <a:gd name="T0" fmla="*/ 596 w 621"/>
                <a:gd name="T1" fmla="*/ 189 h 701"/>
                <a:gd name="T2" fmla="*/ 596 w 621"/>
                <a:gd name="T3" fmla="*/ 512 h 701"/>
                <a:gd name="T4" fmla="*/ 310 w 621"/>
                <a:gd name="T5" fmla="*/ 673 h 701"/>
                <a:gd name="T6" fmla="*/ 24 w 621"/>
                <a:gd name="T7" fmla="*/ 512 h 701"/>
                <a:gd name="T8" fmla="*/ 24 w 621"/>
                <a:gd name="T9" fmla="*/ 189 h 701"/>
                <a:gd name="T10" fmla="*/ 310 w 621"/>
                <a:gd name="T11" fmla="*/ 28 h 701"/>
                <a:gd name="T12" fmla="*/ 596 w 621"/>
                <a:gd name="T13" fmla="*/ 189 h 701"/>
                <a:gd name="T14" fmla="*/ 621 w 621"/>
                <a:gd name="T15" fmla="*/ 175 h 701"/>
                <a:gd name="T16" fmla="*/ 310 w 621"/>
                <a:gd name="T17" fmla="*/ 0 h 701"/>
                <a:gd name="T18" fmla="*/ 0 w 621"/>
                <a:gd name="T19" fmla="*/ 175 h 701"/>
                <a:gd name="T20" fmla="*/ 0 w 621"/>
                <a:gd name="T21" fmla="*/ 526 h 701"/>
                <a:gd name="T22" fmla="*/ 310 w 621"/>
                <a:gd name="T23" fmla="*/ 701 h 701"/>
                <a:gd name="T24" fmla="*/ 621 w 621"/>
                <a:gd name="T25" fmla="*/ 526 h 701"/>
                <a:gd name="T26" fmla="*/ 621 w 621"/>
                <a:gd name="T27" fmla="*/ 175 h 701"/>
                <a:gd name="T28" fmla="*/ 596 w 621"/>
                <a:gd name="T29" fmla="*/ 189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1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6"/>
                  </a:lnTo>
                  <a:lnTo>
                    <a:pt x="310" y="701"/>
                  </a:lnTo>
                  <a:lnTo>
                    <a:pt x="621" y="526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53"/>
            <p:cNvSpPr>
              <a:spLocks/>
            </p:cNvSpPr>
            <p:nvPr/>
          </p:nvSpPr>
          <p:spPr bwMode="auto">
            <a:xfrm>
              <a:off x="2776538" y="-727075"/>
              <a:ext cx="985838" cy="1112838"/>
            </a:xfrm>
            <a:custGeom>
              <a:avLst/>
              <a:gdLst>
                <a:gd name="T0" fmla="*/ 597 w 621"/>
                <a:gd name="T1" fmla="*/ 189 h 701"/>
                <a:gd name="T2" fmla="*/ 597 w 621"/>
                <a:gd name="T3" fmla="*/ 512 h 701"/>
                <a:gd name="T4" fmla="*/ 311 w 621"/>
                <a:gd name="T5" fmla="*/ 673 h 701"/>
                <a:gd name="T6" fmla="*/ 25 w 621"/>
                <a:gd name="T7" fmla="*/ 512 h 701"/>
                <a:gd name="T8" fmla="*/ 25 w 621"/>
                <a:gd name="T9" fmla="*/ 189 h 701"/>
                <a:gd name="T10" fmla="*/ 311 w 621"/>
                <a:gd name="T11" fmla="*/ 28 h 701"/>
                <a:gd name="T12" fmla="*/ 597 w 621"/>
                <a:gd name="T13" fmla="*/ 189 h 701"/>
                <a:gd name="T14" fmla="*/ 621 w 621"/>
                <a:gd name="T15" fmla="*/ 175 h 701"/>
                <a:gd name="T16" fmla="*/ 311 w 621"/>
                <a:gd name="T17" fmla="*/ 0 h 701"/>
                <a:gd name="T18" fmla="*/ 0 w 621"/>
                <a:gd name="T19" fmla="*/ 175 h 701"/>
                <a:gd name="T20" fmla="*/ 0 w 621"/>
                <a:gd name="T21" fmla="*/ 526 h 701"/>
                <a:gd name="T22" fmla="*/ 311 w 621"/>
                <a:gd name="T23" fmla="*/ 701 h 701"/>
                <a:gd name="T24" fmla="*/ 621 w 621"/>
                <a:gd name="T25" fmla="*/ 526 h 701"/>
                <a:gd name="T26" fmla="*/ 621 w 621"/>
                <a:gd name="T27" fmla="*/ 175 h 701"/>
                <a:gd name="T28" fmla="*/ 597 w 621"/>
                <a:gd name="T29" fmla="*/ 189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1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6"/>
                  </a:lnTo>
                  <a:lnTo>
                    <a:pt x="311" y="701"/>
                  </a:lnTo>
                  <a:lnTo>
                    <a:pt x="621" y="526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>
              <a:off x="3724275" y="-727075"/>
              <a:ext cx="985838" cy="1112838"/>
            </a:xfrm>
            <a:custGeom>
              <a:avLst/>
              <a:gdLst>
                <a:gd name="T0" fmla="*/ 596 w 621"/>
                <a:gd name="T1" fmla="*/ 189 h 701"/>
                <a:gd name="T2" fmla="*/ 596 w 621"/>
                <a:gd name="T3" fmla="*/ 512 h 701"/>
                <a:gd name="T4" fmla="*/ 310 w 621"/>
                <a:gd name="T5" fmla="*/ 673 h 701"/>
                <a:gd name="T6" fmla="*/ 24 w 621"/>
                <a:gd name="T7" fmla="*/ 512 h 701"/>
                <a:gd name="T8" fmla="*/ 24 w 621"/>
                <a:gd name="T9" fmla="*/ 189 h 701"/>
                <a:gd name="T10" fmla="*/ 310 w 621"/>
                <a:gd name="T11" fmla="*/ 28 h 701"/>
                <a:gd name="T12" fmla="*/ 596 w 621"/>
                <a:gd name="T13" fmla="*/ 189 h 701"/>
                <a:gd name="T14" fmla="*/ 621 w 621"/>
                <a:gd name="T15" fmla="*/ 175 h 701"/>
                <a:gd name="T16" fmla="*/ 310 w 621"/>
                <a:gd name="T17" fmla="*/ 0 h 701"/>
                <a:gd name="T18" fmla="*/ 0 w 621"/>
                <a:gd name="T19" fmla="*/ 175 h 701"/>
                <a:gd name="T20" fmla="*/ 0 w 621"/>
                <a:gd name="T21" fmla="*/ 526 h 701"/>
                <a:gd name="T22" fmla="*/ 310 w 621"/>
                <a:gd name="T23" fmla="*/ 701 h 701"/>
                <a:gd name="T24" fmla="*/ 621 w 621"/>
                <a:gd name="T25" fmla="*/ 526 h 701"/>
                <a:gd name="T26" fmla="*/ 621 w 621"/>
                <a:gd name="T27" fmla="*/ 175 h 701"/>
                <a:gd name="T28" fmla="*/ 596 w 621"/>
                <a:gd name="T29" fmla="*/ 189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1">
                  <a:moveTo>
                    <a:pt x="596" y="189"/>
                  </a:moveTo>
                  <a:lnTo>
                    <a:pt x="596" y="512"/>
                  </a:lnTo>
                  <a:lnTo>
                    <a:pt x="310" y="673"/>
                  </a:lnTo>
                  <a:lnTo>
                    <a:pt x="24" y="512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6"/>
                  </a:lnTo>
                  <a:lnTo>
                    <a:pt x="310" y="701"/>
                  </a:lnTo>
                  <a:lnTo>
                    <a:pt x="621" y="526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55"/>
            <p:cNvSpPr>
              <a:spLocks/>
            </p:cNvSpPr>
            <p:nvPr/>
          </p:nvSpPr>
          <p:spPr bwMode="auto">
            <a:xfrm>
              <a:off x="4670425" y="-727075"/>
              <a:ext cx="985838" cy="1112838"/>
            </a:xfrm>
            <a:custGeom>
              <a:avLst/>
              <a:gdLst>
                <a:gd name="T0" fmla="*/ 597 w 621"/>
                <a:gd name="T1" fmla="*/ 189 h 701"/>
                <a:gd name="T2" fmla="*/ 597 w 621"/>
                <a:gd name="T3" fmla="*/ 512 h 701"/>
                <a:gd name="T4" fmla="*/ 311 w 621"/>
                <a:gd name="T5" fmla="*/ 673 h 701"/>
                <a:gd name="T6" fmla="*/ 25 w 621"/>
                <a:gd name="T7" fmla="*/ 512 h 701"/>
                <a:gd name="T8" fmla="*/ 25 w 621"/>
                <a:gd name="T9" fmla="*/ 189 h 701"/>
                <a:gd name="T10" fmla="*/ 311 w 621"/>
                <a:gd name="T11" fmla="*/ 28 h 701"/>
                <a:gd name="T12" fmla="*/ 597 w 621"/>
                <a:gd name="T13" fmla="*/ 189 h 701"/>
                <a:gd name="T14" fmla="*/ 621 w 621"/>
                <a:gd name="T15" fmla="*/ 175 h 701"/>
                <a:gd name="T16" fmla="*/ 311 w 621"/>
                <a:gd name="T17" fmla="*/ 0 h 701"/>
                <a:gd name="T18" fmla="*/ 0 w 621"/>
                <a:gd name="T19" fmla="*/ 175 h 701"/>
                <a:gd name="T20" fmla="*/ 0 w 621"/>
                <a:gd name="T21" fmla="*/ 526 h 701"/>
                <a:gd name="T22" fmla="*/ 311 w 621"/>
                <a:gd name="T23" fmla="*/ 701 h 701"/>
                <a:gd name="T24" fmla="*/ 621 w 621"/>
                <a:gd name="T25" fmla="*/ 526 h 701"/>
                <a:gd name="T26" fmla="*/ 621 w 621"/>
                <a:gd name="T27" fmla="*/ 175 h 701"/>
                <a:gd name="T28" fmla="*/ 597 w 621"/>
                <a:gd name="T29" fmla="*/ 189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1">
                  <a:moveTo>
                    <a:pt x="597" y="189"/>
                  </a:moveTo>
                  <a:lnTo>
                    <a:pt x="597" y="512"/>
                  </a:lnTo>
                  <a:lnTo>
                    <a:pt x="311" y="673"/>
                  </a:lnTo>
                  <a:lnTo>
                    <a:pt x="25" y="512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6"/>
                  </a:lnTo>
                  <a:lnTo>
                    <a:pt x="311" y="701"/>
                  </a:lnTo>
                  <a:lnTo>
                    <a:pt x="621" y="526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56"/>
            <p:cNvSpPr>
              <a:spLocks/>
            </p:cNvSpPr>
            <p:nvPr/>
          </p:nvSpPr>
          <p:spPr bwMode="auto">
            <a:xfrm>
              <a:off x="-2432050" y="-1527175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3 h 700"/>
                <a:gd name="T6" fmla="*/ 24 w 621"/>
                <a:gd name="T7" fmla="*/ 511 h 700"/>
                <a:gd name="T8" fmla="*/ 24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3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57"/>
            <p:cNvSpPr>
              <a:spLocks/>
            </p:cNvSpPr>
            <p:nvPr/>
          </p:nvSpPr>
          <p:spPr bwMode="auto">
            <a:xfrm>
              <a:off x="-1484313" y="-1527175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3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3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58"/>
            <p:cNvSpPr>
              <a:spLocks/>
            </p:cNvSpPr>
            <p:nvPr/>
          </p:nvSpPr>
          <p:spPr bwMode="auto">
            <a:xfrm>
              <a:off x="-538163" y="-1527175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3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3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59"/>
            <p:cNvSpPr>
              <a:spLocks/>
            </p:cNvSpPr>
            <p:nvPr/>
          </p:nvSpPr>
          <p:spPr bwMode="auto">
            <a:xfrm>
              <a:off x="409575" y="-1527175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3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3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60"/>
            <p:cNvSpPr>
              <a:spLocks/>
            </p:cNvSpPr>
            <p:nvPr/>
          </p:nvSpPr>
          <p:spPr bwMode="auto">
            <a:xfrm>
              <a:off x="1355725" y="-1527175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3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3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61"/>
            <p:cNvSpPr>
              <a:spLocks/>
            </p:cNvSpPr>
            <p:nvPr/>
          </p:nvSpPr>
          <p:spPr bwMode="auto">
            <a:xfrm>
              <a:off x="2303463" y="-1527175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3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3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62"/>
            <p:cNvSpPr>
              <a:spLocks/>
            </p:cNvSpPr>
            <p:nvPr/>
          </p:nvSpPr>
          <p:spPr bwMode="auto">
            <a:xfrm>
              <a:off x="3249613" y="-1527175"/>
              <a:ext cx="985838" cy="1111250"/>
            </a:xfrm>
            <a:custGeom>
              <a:avLst/>
              <a:gdLst>
                <a:gd name="T0" fmla="*/ 597 w 621"/>
                <a:gd name="T1" fmla="*/ 189 h 700"/>
                <a:gd name="T2" fmla="*/ 597 w 621"/>
                <a:gd name="T3" fmla="*/ 511 h 700"/>
                <a:gd name="T4" fmla="*/ 311 w 621"/>
                <a:gd name="T5" fmla="*/ 673 h 700"/>
                <a:gd name="T6" fmla="*/ 25 w 621"/>
                <a:gd name="T7" fmla="*/ 511 h 700"/>
                <a:gd name="T8" fmla="*/ 25 w 621"/>
                <a:gd name="T9" fmla="*/ 189 h 700"/>
                <a:gd name="T10" fmla="*/ 311 w 621"/>
                <a:gd name="T11" fmla="*/ 28 h 700"/>
                <a:gd name="T12" fmla="*/ 597 w 621"/>
                <a:gd name="T13" fmla="*/ 189 h 700"/>
                <a:gd name="T14" fmla="*/ 621 w 621"/>
                <a:gd name="T15" fmla="*/ 175 h 700"/>
                <a:gd name="T16" fmla="*/ 311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1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7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7" y="189"/>
                  </a:moveTo>
                  <a:lnTo>
                    <a:pt x="597" y="511"/>
                  </a:lnTo>
                  <a:lnTo>
                    <a:pt x="311" y="673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1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63"/>
            <p:cNvSpPr>
              <a:spLocks/>
            </p:cNvSpPr>
            <p:nvPr/>
          </p:nvSpPr>
          <p:spPr bwMode="auto">
            <a:xfrm>
              <a:off x="4197350" y="-1527175"/>
              <a:ext cx="985838" cy="1111250"/>
            </a:xfrm>
            <a:custGeom>
              <a:avLst/>
              <a:gdLst>
                <a:gd name="T0" fmla="*/ 596 w 621"/>
                <a:gd name="T1" fmla="*/ 189 h 700"/>
                <a:gd name="T2" fmla="*/ 596 w 621"/>
                <a:gd name="T3" fmla="*/ 511 h 700"/>
                <a:gd name="T4" fmla="*/ 310 w 621"/>
                <a:gd name="T5" fmla="*/ 673 h 700"/>
                <a:gd name="T6" fmla="*/ 24 w 621"/>
                <a:gd name="T7" fmla="*/ 511 h 700"/>
                <a:gd name="T8" fmla="*/ 24 w 621"/>
                <a:gd name="T9" fmla="*/ 189 h 700"/>
                <a:gd name="T10" fmla="*/ 310 w 621"/>
                <a:gd name="T11" fmla="*/ 28 h 700"/>
                <a:gd name="T12" fmla="*/ 596 w 621"/>
                <a:gd name="T13" fmla="*/ 189 h 700"/>
                <a:gd name="T14" fmla="*/ 621 w 621"/>
                <a:gd name="T15" fmla="*/ 175 h 700"/>
                <a:gd name="T16" fmla="*/ 310 w 621"/>
                <a:gd name="T17" fmla="*/ 0 h 700"/>
                <a:gd name="T18" fmla="*/ 0 w 621"/>
                <a:gd name="T19" fmla="*/ 175 h 700"/>
                <a:gd name="T20" fmla="*/ 0 w 621"/>
                <a:gd name="T21" fmla="*/ 525 h 700"/>
                <a:gd name="T22" fmla="*/ 310 w 621"/>
                <a:gd name="T23" fmla="*/ 700 h 700"/>
                <a:gd name="T24" fmla="*/ 621 w 621"/>
                <a:gd name="T25" fmla="*/ 525 h 700"/>
                <a:gd name="T26" fmla="*/ 621 w 621"/>
                <a:gd name="T27" fmla="*/ 175 h 700"/>
                <a:gd name="T28" fmla="*/ 596 w 621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1" h="700">
                  <a:moveTo>
                    <a:pt x="596" y="189"/>
                  </a:moveTo>
                  <a:lnTo>
                    <a:pt x="596" y="511"/>
                  </a:lnTo>
                  <a:lnTo>
                    <a:pt x="310" y="673"/>
                  </a:lnTo>
                  <a:lnTo>
                    <a:pt x="24" y="511"/>
                  </a:lnTo>
                  <a:lnTo>
                    <a:pt x="24" y="189"/>
                  </a:lnTo>
                  <a:lnTo>
                    <a:pt x="310" y="28"/>
                  </a:lnTo>
                  <a:lnTo>
                    <a:pt x="596" y="189"/>
                  </a:lnTo>
                  <a:lnTo>
                    <a:pt x="621" y="175"/>
                  </a:lnTo>
                  <a:lnTo>
                    <a:pt x="310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0" y="700"/>
                  </a:lnTo>
                  <a:lnTo>
                    <a:pt x="621" y="525"/>
                  </a:lnTo>
                  <a:lnTo>
                    <a:pt x="621" y="175"/>
                  </a:lnTo>
                  <a:lnTo>
                    <a:pt x="596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64"/>
            <p:cNvSpPr>
              <a:spLocks/>
            </p:cNvSpPr>
            <p:nvPr/>
          </p:nvSpPr>
          <p:spPr bwMode="auto">
            <a:xfrm>
              <a:off x="5143500" y="-1527175"/>
              <a:ext cx="987425" cy="1111250"/>
            </a:xfrm>
            <a:custGeom>
              <a:avLst/>
              <a:gdLst>
                <a:gd name="T0" fmla="*/ 597 w 622"/>
                <a:gd name="T1" fmla="*/ 189 h 700"/>
                <a:gd name="T2" fmla="*/ 597 w 622"/>
                <a:gd name="T3" fmla="*/ 511 h 700"/>
                <a:gd name="T4" fmla="*/ 311 w 622"/>
                <a:gd name="T5" fmla="*/ 673 h 700"/>
                <a:gd name="T6" fmla="*/ 25 w 622"/>
                <a:gd name="T7" fmla="*/ 511 h 700"/>
                <a:gd name="T8" fmla="*/ 25 w 622"/>
                <a:gd name="T9" fmla="*/ 189 h 700"/>
                <a:gd name="T10" fmla="*/ 311 w 622"/>
                <a:gd name="T11" fmla="*/ 28 h 700"/>
                <a:gd name="T12" fmla="*/ 597 w 622"/>
                <a:gd name="T13" fmla="*/ 189 h 700"/>
                <a:gd name="T14" fmla="*/ 622 w 622"/>
                <a:gd name="T15" fmla="*/ 175 h 700"/>
                <a:gd name="T16" fmla="*/ 311 w 622"/>
                <a:gd name="T17" fmla="*/ 0 h 700"/>
                <a:gd name="T18" fmla="*/ 0 w 622"/>
                <a:gd name="T19" fmla="*/ 175 h 700"/>
                <a:gd name="T20" fmla="*/ 0 w 622"/>
                <a:gd name="T21" fmla="*/ 525 h 700"/>
                <a:gd name="T22" fmla="*/ 311 w 622"/>
                <a:gd name="T23" fmla="*/ 700 h 700"/>
                <a:gd name="T24" fmla="*/ 622 w 622"/>
                <a:gd name="T25" fmla="*/ 525 h 700"/>
                <a:gd name="T26" fmla="*/ 622 w 622"/>
                <a:gd name="T27" fmla="*/ 175 h 700"/>
                <a:gd name="T28" fmla="*/ 597 w 622"/>
                <a:gd name="T29" fmla="*/ 18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2" h="700">
                  <a:moveTo>
                    <a:pt x="597" y="189"/>
                  </a:moveTo>
                  <a:lnTo>
                    <a:pt x="597" y="511"/>
                  </a:lnTo>
                  <a:lnTo>
                    <a:pt x="311" y="673"/>
                  </a:lnTo>
                  <a:lnTo>
                    <a:pt x="25" y="511"/>
                  </a:lnTo>
                  <a:lnTo>
                    <a:pt x="25" y="189"/>
                  </a:lnTo>
                  <a:lnTo>
                    <a:pt x="311" y="28"/>
                  </a:lnTo>
                  <a:lnTo>
                    <a:pt x="597" y="189"/>
                  </a:lnTo>
                  <a:lnTo>
                    <a:pt x="622" y="175"/>
                  </a:lnTo>
                  <a:lnTo>
                    <a:pt x="311" y="0"/>
                  </a:lnTo>
                  <a:lnTo>
                    <a:pt x="0" y="175"/>
                  </a:lnTo>
                  <a:lnTo>
                    <a:pt x="0" y="525"/>
                  </a:lnTo>
                  <a:lnTo>
                    <a:pt x="311" y="700"/>
                  </a:lnTo>
                  <a:lnTo>
                    <a:pt x="622" y="525"/>
                  </a:lnTo>
                  <a:lnTo>
                    <a:pt x="622" y="175"/>
                  </a:lnTo>
                  <a:lnTo>
                    <a:pt x="597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1" name="Right Arrow 70"/>
          <p:cNvSpPr/>
          <p:nvPr userDrawn="1"/>
        </p:nvSpPr>
        <p:spPr>
          <a:xfrm>
            <a:off x="-12321" y="5606255"/>
            <a:ext cx="486833" cy="719667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GB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2" name="Right Arrow 71"/>
          <p:cNvSpPr/>
          <p:nvPr userDrawn="1"/>
        </p:nvSpPr>
        <p:spPr>
          <a:xfrm>
            <a:off x="-13875" y="784224"/>
            <a:ext cx="486833" cy="719667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GB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6" name="TextBox 75"/>
          <p:cNvSpPr txBox="1"/>
          <p:nvPr userDrawn="1"/>
        </p:nvSpPr>
        <p:spPr>
          <a:xfrm>
            <a:off x="7027459" y="6477808"/>
            <a:ext cx="2116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000" b="1" i="1" dirty="0" smtClean="0">
                <a:solidFill>
                  <a:schemeClr val="bg1"/>
                </a:solidFill>
                <a:latin typeface="+mn-lt"/>
              </a:rPr>
              <a:t>New</a:t>
            </a:r>
            <a:r>
              <a:rPr lang="en-GB" sz="2000" b="1" i="1" baseline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2000" b="1" i="1" dirty="0" smtClean="0">
                <a:solidFill>
                  <a:schemeClr val="bg1"/>
                </a:solidFill>
                <a:latin typeface="+mn-lt"/>
              </a:rPr>
              <a:t>Dover</a:t>
            </a:r>
            <a:r>
              <a:rPr lang="en-GB" sz="2000" b="1" i="1" dirty="0" smtClean="0">
                <a:latin typeface="+mn-lt"/>
              </a:rPr>
              <a:t> </a:t>
            </a:r>
            <a:r>
              <a:rPr lang="en-GB" sz="2000" b="1" i="1" dirty="0" smtClean="0">
                <a:solidFill>
                  <a:schemeClr val="bg1"/>
                </a:solidFill>
                <a:latin typeface="+mn-lt"/>
              </a:rPr>
              <a:t>Patrol </a:t>
            </a:r>
            <a:endParaRPr lang="en-GB" sz="2000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3" name="Right Arrow 82"/>
          <p:cNvSpPr/>
          <p:nvPr userDrawn="1"/>
        </p:nvSpPr>
        <p:spPr>
          <a:xfrm flipH="1">
            <a:off x="8657167" y="2421930"/>
            <a:ext cx="486833" cy="719667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GB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558547" y="128460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A1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11" name="TextBox 310"/>
          <p:cNvSpPr txBox="1"/>
          <p:nvPr userDrawn="1"/>
        </p:nvSpPr>
        <p:spPr>
          <a:xfrm>
            <a:off x="1498374" y="130261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A2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16" name="TextBox 315"/>
          <p:cNvSpPr txBox="1"/>
          <p:nvPr userDrawn="1"/>
        </p:nvSpPr>
        <p:spPr>
          <a:xfrm>
            <a:off x="2443036" y="129679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A3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17" name="TextBox 316"/>
          <p:cNvSpPr txBox="1"/>
          <p:nvPr userDrawn="1"/>
        </p:nvSpPr>
        <p:spPr>
          <a:xfrm>
            <a:off x="3395356" y="128359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A4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18" name="TextBox 317"/>
          <p:cNvSpPr txBox="1"/>
          <p:nvPr userDrawn="1"/>
        </p:nvSpPr>
        <p:spPr>
          <a:xfrm>
            <a:off x="4351630" y="126961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A5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19" name="TextBox 318"/>
          <p:cNvSpPr txBox="1"/>
          <p:nvPr userDrawn="1"/>
        </p:nvSpPr>
        <p:spPr>
          <a:xfrm>
            <a:off x="5282637" y="128359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A6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0" name="TextBox 319"/>
          <p:cNvSpPr txBox="1"/>
          <p:nvPr userDrawn="1"/>
        </p:nvSpPr>
        <p:spPr>
          <a:xfrm>
            <a:off x="6253186" y="128359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A7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1" name="TextBox 320"/>
          <p:cNvSpPr txBox="1"/>
          <p:nvPr userDrawn="1"/>
        </p:nvSpPr>
        <p:spPr>
          <a:xfrm>
            <a:off x="7201365" y="130948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A8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2" name="TextBox 321"/>
          <p:cNvSpPr txBox="1"/>
          <p:nvPr userDrawn="1"/>
        </p:nvSpPr>
        <p:spPr>
          <a:xfrm>
            <a:off x="8126737" y="1296769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A9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3" name="TextBox 322"/>
          <p:cNvSpPr txBox="1"/>
          <p:nvPr userDrawn="1"/>
        </p:nvSpPr>
        <p:spPr>
          <a:xfrm>
            <a:off x="1013367" y="2071505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B1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4" name="TextBox 323"/>
          <p:cNvSpPr txBox="1"/>
          <p:nvPr userDrawn="1"/>
        </p:nvSpPr>
        <p:spPr>
          <a:xfrm>
            <a:off x="1953194" y="2089521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B2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5" name="TextBox 324"/>
          <p:cNvSpPr txBox="1"/>
          <p:nvPr userDrawn="1"/>
        </p:nvSpPr>
        <p:spPr>
          <a:xfrm>
            <a:off x="2897856" y="2083695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B3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6" name="TextBox 325"/>
          <p:cNvSpPr txBox="1"/>
          <p:nvPr userDrawn="1"/>
        </p:nvSpPr>
        <p:spPr>
          <a:xfrm>
            <a:off x="3850176" y="2070498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B4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7" name="TextBox 326"/>
          <p:cNvSpPr txBox="1"/>
          <p:nvPr userDrawn="1"/>
        </p:nvSpPr>
        <p:spPr>
          <a:xfrm>
            <a:off x="4806450" y="2056521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B5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8" name="TextBox 327"/>
          <p:cNvSpPr txBox="1"/>
          <p:nvPr userDrawn="1"/>
        </p:nvSpPr>
        <p:spPr>
          <a:xfrm>
            <a:off x="5737457" y="2070498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B6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29" name="TextBox 328"/>
          <p:cNvSpPr txBox="1"/>
          <p:nvPr userDrawn="1"/>
        </p:nvSpPr>
        <p:spPr>
          <a:xfrm>
            <a:off x="6708006" y="2070498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B7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0" name="TextBox 329"/>
          <p:cNvSpPr txBox="1"/>
          <p:nvPr userDrawn="1"/>
        </p:nvSpPr>
        <p:spPr>
          <a:xfrm>
            <a:off x="7656185" y="2096388"/>
            <a:ext cx="458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B8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2" name="TextBox 331"/>
          <p:cNvSpPr txBox="1"/>
          <p:nvPr userDrawn="1"/>
        </p:nvSpPr>
        <p:spPr>
          <a:xfrm>
            <a:off x="553145" y="2872186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C1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3" name="TextBox 332"/>
          <p:cNvSpPr txBox="1"/>
          <p:nvPr userDrawn="1"/>
        </p:nvSpPr>
        <p:spPr>
          <a:xfrm>
            <a:off x="1492972" y="2890202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C2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4" name="TextBox 333"/>
          <p:cNvSpPr txBox="1"/>
          <p:nvPr userDrawn="1"/>
        </p:nvSpPr>
        <p:spPr>
          <a:xfrm>
            <a:off x="2437634" y="2884376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C3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5" name="TextBox 334"/>
          <p:cNvSpPr txBox="1"/>
          <p:nvPr userDrawn="1"/>
        </p:nvSpPr>
        <p:spPr>
          <a:xfrm>
            <a:off x="3389954" y="2871179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C4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6" name="TextBox 335"/>
          <p:cNvSpPr txBox="1"/>
          <p:nvPr userDrawn="1"/>
        </p:nvSpPr>
        <p:spPr>
          <a:xfrm>
            <a:off x="4346228" y="2857202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C5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7" name="TextBox 336"/>
          <p:cNvSpPr txBox="1"/>
          <p:nvPr userDrawn="1"/>
        </p:nvSpPr>
        <p:spPr>
          <a:xfrm>
            <a:off x="5277235" y="2871179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C6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8" name="TextBox 337"/>
          <p:cNvSpPr txBox="1"/>
          <p:nvPr userDrawn="1"/>
        </p:nvSpPr>
        <p:spPr>
          <a:xfrm>
            <a:off x="6247784" y="2871179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C7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39" name="TextBox 338"/>
          <p:cNvSpPr txBox="1"/>
          <p:nvPr userDrawn="1"/>
        </p:nvSpPr>
        <p:spPr>
          <a:xfrm>
            <a:off x="7195963" y="2897069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C8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0" name="TextBox 339"/>
          <p:cNvSpPr txBox="1"/>
          <p:nvPr userDrawn="1"/>
        </p:nvSpPr>
        <p:spPr>
          <a:xfrm>
            <a:off x="8121335" y="2884353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C9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1" name="TextBox 340"/>
          <p:cNvSpPr txBox="1"/>
          <p:nvPr userDrawn="1"/>
        </p:nvSpPr>
        <p:spPr>
          <a:xfrm>
            <a:off x="1023598" y="3681447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D1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2" name="TextBox 341"/>
          <p:cNvSpPr txBox="1"/>
          <p:nvPr userDrawn="1"/>
        </p:nvSpPr>
        <p:spPr>
          <a:xfrm>
            <a:off x="1963425" y="3699463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D2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3" name="TextBox 342"/>
          <p:cNvSpPr txBox="1"/>
          <p:nvPr userDrawn="1"/>
        </p:nvSpPr>
        <p:spPr>
          <a:xfrm>
            <a:off x="2908087" y="3693637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D3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4" name="TextBox 343"/>
          <p:cNvSpPr txBox="1"/>
          <p:nvPr userDrawn="1"/>
        </p:nvSpPr>
        <p:spPr>
          <a:xfrm>
            <a:off x="3860407" y="3680440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D4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5" name="TextBox 344"/>
          <p:cNvSpPr txBox="1"/>
          <p:nvPr userDrawn="1"/>
        </p:nvSpPr>
        <p:spPr>
          <a:xfrm>
            <a:off x="4816681" y="3666463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D5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6" name="TextBox 345"/>
          <p:cNvSpPr txBox="1"/>
          <p:nvPr userDrawn="1"/>
        </p:nvSpPr>
        <p:spPr>
          <a:xfrm>
            <a:off x="5747688" y="3680440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D6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7" name="TextBox 346"/>
          <p:cNvSpPr txBox="1"/>
          <p:nvPr userDrawn="1"/>
        </p:nvSpPr>
        <p:spPr>
          <a:xfrm>
            <a:off x="6718237" y="3680440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D7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48" name="TextBox 347"/>
          <p:cNvSpPr txBox="1"/>
          <p:nvPr userDrawn="1"/>
        </p:nvSpPr>
        <p:spPr>
          <a:xfrm>
            <a:off x="7666416" y="3706330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D8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0" name="TextBox 349"/>
          <p:cNvSpPr txBox="1"/>
          <p:nvPr userDrawn="1"/>
        </p:nvSpPr>
        <p:spPr>
          <a:xfrm>
            <a:off x="573351" y="4487764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E1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1" name="TextBox 350"/>
          <p:cNvSpPr txBox="1"/>
          <p:nvPr userDrawn="1"/>
        </p:nvSpPr>
        <p:spPr>
          <a:xfrm>
            <a:off x="1513178" y="4505780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E2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2" name="TextBox 351"/>
          <p:cNvSpPr txBox="1"/>
          <p:nvPr userDrawn="1"/>
        </p:nvSpPr>
        <p:spPr>
          <a:xfrm>
            <a:off x="2457840" y="4499954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E3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3" name="TextBox 352"/>
          <p:cNvSpPr txBox="1"/>
          <p:nvPr userDrawn="1"/>
        </p:nvSpPr>
        <p:spPr>
          <a:xfrm>
            <a:off x="3410160" y="4486757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E4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4" name="TextBox 353"/>
          <p:cNvSpPr txBox="1"/>
          <p:nvPr userDrawn="1"/>
        </p:nvSpPr>
        <p:spPr>
          <a:xfrm>
            <a:off x="4366434" y="4472780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E5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5" name="TextBox 354"/>
          <p:cNvSpPr txBox="1"/>
          <p:nvPr userDrawn="1"/>
        </p:nvSpPr>
        <p:spPr>
          <a:xfrm>
            <a:off x="5297441" y="4486757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E6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6" name="TextBox 355"/>
          <p:cNvSpPr txBox="1"/>
          <p:nvPr userDrawn="1"/>
        </p:nvSpPr>
        <p:spPr>
          <a:xfrm>
            <a:off x="6267990" y="4486757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E7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7" name="TextBox 356"/>
          <p:cNvSpPr txBox="1"/>
          <p:nvPr userDrawn="1"/>
        </p:nvSpPr>
        <p:spPr>
          <a:xfrm>
            <a:off x="7216169" y="4512647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E8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8" name="TextBox 357"/>
          <p:cNvSpPr txBox="1"/>
          <p:nvPr userDrawn="1"/>
        </p:nvSpPr>
        <p:spPr>
          <a:xfrm>
            <a:off x="8141541" y="449993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chemeClr val="bg1"/>
                </a:solidFill>
              </a:rPr>
              <a:t>E9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59" name="TextBox 358"/>
          <p:cNvSpPr txBox="1"/>
          <p:nvPr userDrawn="1"/>
        </p:nvSpPr>
        <p:spPr>
          <a:xfrm>
            <a:off x="1042208" y="5293598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F1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0" name="TextBox 359"/>
          <p:cNvSpPr txBox="1"/>
          <p:nvPr userDrawn="1"/>
        </p:nvSpPr>
        <p:spPr>
          <a:xfrm>
            <a:off x="1982035" y="5311614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F2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1" name="TextBox 360"/>
          <p:cNvSpPr txBox="1"/>
          <p:nvPr userDrawn="1"/>
        </p:nvSpPr>
        <p:spPr>
          <a:xfrm>
            <a:off x="2926697" y="5305788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F3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2" name="TextBox 361"/>
          <p:cNvSpPr txBox="1"/>
          <p:nvPr userDrawn="1"/>
        </p:nvSpPr>
        <p:spPr>
          <a:xfrm>
            <a:off x="3879017" y="5292591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F4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3" name="TextBox 362"/>
          <p:cNvSpPr txBox="1"/>
          <p:nvPr userDrawn="1"/>
        </p:nvSpPr>
        <p:spPr>
          <a:xfrm>
            <a:off x="4835291" y="5278614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F5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4" name="TextBox 363"/>
          <p:cNvSpPr txBox="1"/>
          <p:nvPr userDrawn="1"/>
        </p:nvSpPr>
        <p:spPr>
          <a:xfrm>
            <a:off x="5766298" y="5292591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F6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5" name="TextBox 364"/>
          <p:cNvSpPr txBox="1"/>
          <p:nvPr userDrawn="1"/>
        </p:nvSpPr>
        <p:spPr>
          <a:xfrm>
            <a:off x="6736847" y="5292591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F7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6" name="TextBox 365"/>
          <p:cNvSpPr txBox="1"/>
          <p:nvPr userDrawn="1"/>
        </p:nvSpPr>
        <p:spPr>
          <a:xfrm>
            <a:off x="7685026" y="5318481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F8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8" name="TextBox 367"/>
          <p:cNvSpPr txBox="1"/>
          <p:nvPr userDrawn="1"/>
        </p:nvSpPr>
        <p:spPr>
          <a:xfrm>
            <a:off x="577783" y="6084389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F1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69" name="TextBox 368"/>
          <p:cNvSpPr txBox="1"/>
          <p:nvPr userDrawn="1"/>
        </p:nvSpPr>
        <p:spPr>
          <a:xfrm>
            <a:off x="1517610" y="6102405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F2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70" name="TextBox 369"/>
          <p:cNvSpPr txBox="1"/>
          <p:nvPr userDrawn="1"/>
        </p:nvSpPr>
        <p:spPr>
          <a:xfrm>
            <a:off x="2462272" y="6096579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F3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71" name="TextBox 370"/>
          <p:cNvSpPr txBox="1"/>
          <p:nvPr userDrawn="1"/>
        </p:nvSpPr>
        <p:spPr>
          <a:xfrm>
            <a:off x="3414592" y="6083382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F4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72" name="TextBox 371"/>
          <p:cNvSpPr txBox="1"/>
          <p:nvPr userDrawn="1"/>
        </p:nvSpPr>
        <p:spPr>
          <a:xfrm>
            <a:off x="4370866" y="6069405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F5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73" name="TextBox 372"/>
          <p:cNvSpPr txBox="1"/>
          <p:nvPr userDrawn="1"/>
        </p:nvSpPr>
        <p:spPr>
          <a:xfrm>
            <a:off x="5301873" y="6083382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F6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74" name="TextBox 373"/>
          <p:cNvSpPr txBox="1"/>
          <p:nvPr userDrawn="1"/>
        </p:nvSpPr>
        <p:spPr>
          <a:xfrm>
            <a:off x="6272422" y="6083382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F7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75" name="TextBox 374"/>
          <p:cNvSpPr txBox="1"/>
          <p:nvPr userDrawn="1"/>
        </p:nvSpPr>
        <p:spPr>
          <a:xfrm>
            <a:off x="7220601" y="6109272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F8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76" name="TextBox 375"/>
          <p:cNvSpPr txBox="1"/>
          <p:nvPr userDrawn="1"/>
        </p:nvSpPr>
        <p:spPr>
          <a:xfrm>
            <a:off x="8145973" y="6096556"/>
            <a:ext cx="431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</a:rPr>
              <a:t>F9</a:t>
            </a:r>
            <a:endParaRPr lang="en-GB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377" name="Table 37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62768009"/>
              </p:ext>
            </p:extLst>
          </p:nvPr>
        </p:nvGraphicFramePr>
        <p:xfrm>
          <a:off x="402716" y="81226"/>
          <a:ext cx="38770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708"/>
                <a:gridCol w="387708"/>
                <a:gridCol w="387708"/>
                <a:gridCol w="387708"/>
                <a:gridCol w="387708"/>
                <a:gridCol w="387708"/>
                <a:gridCol w="387708"/>
                <a:gridCol w="387708"/>
                <a:gridCol w="387708"/>
                <a:gridCol w="387708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8" name="Table 37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94041891"/>
              </p:ext>
            </p:extLst>
          </p:nvPr>
        </p:nvGraphicFramePr>
        <p:xfrm>
          <a:off x="4714255" y="83395"/>
          <a:ext cx="38770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708"/>
                <a:gridCol w="387708"/>
                <a:gridCol w="387708"/>
                <a:gridCol w="387708"/>
                <a:gridCol w="387708"/>
                <a:gridCol w="387708"/>
                <a:gridCol w="387708"/>
                <a:gridCol w="387708"/>
                <a:gridCol w="387708"/>
                <a:gridCol w="387708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9" name="TextBox 378"/>
          <p:cNvSpPr txBox="1"/>
          <p:nvPr userDrawn="1"/>
        </p:nvSpPr>
        <p:spPr>
          <a:xfrm>
            <a:off x="3937678" y="806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</a:t>
            </a:r>
            <a:endParaRPr lang="en-GB" b="1" dirty="0"/>
          </a:p>
        </p:txBody>
      </p:sp>
      <p:sp>
        <p:nvSpPr>
          <p:cNvPr id="380" name="TextBox 379"/>
          <p:cNvSpPr txBox="1"/>
          <p:nvPr userDrawn="1"/>
        </p:nvSpPr>
        <p:spPr>
          <a:xfrm>
            <a:off x="3539851" y="770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2</a:t>
            </a:r>
            <a:endParaRPr lang="en-GB" b="1" dirty="0"/>
          </a:p>
        </p:txBody>
      </p:sp>
      <p:sp>
        <p:nvSpPr>
          <p:cNvPr id="381" name="TextBox 380"/>
          <p:cNvSpPr txBox="1"/>
          <p:nvPr userDrawn="1"/>
        </p:nvSpPr>
        <p:spPr>
          <a:xfrm>
            <a:off x="3160456" y="843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3</a:t>
            </a:r>
            <a:endParaRPr lang="en-GB" b="1" dirty="0"/>
          </a:p>
        </p:txBody>
      </p:sp>
      <p:sp>
        <p:nvSpPr>
          <p:cNvPr id="382" name="TextBox 381"/>
          <p:cNvSpPr txBox="1"/>
          <p:nvPr userDrawn="1"/>
        </p:nvSpPr>
        <p:spPr>
          <a:xfrm>
            <a:off x="2774762" y="770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4</a:t>
            </a:r>
            <a:endParaRPr lang="en-GB" b="1" dirty="0"/>
          </a:p>
        </p:txBody>
      </p:sp>
      <p:sp>
        <p:nvSpPr>
          <p:cNvPr id="383" name="TextBox 382"/>
          <p:cNvSpPr txBox="1"/>
          <p:nvPr userDrawn="1"/>
        </p:nvSpPr>
        <p:spPr>
          <a:xfrm>
            <a:off x="2382230" y="743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5</a:t>
            </a:r>
            <a:endParaRPr lang="en-GB" b="1" dirty="0"/>
          </a:p>
        </p:txBody>
      </p:sp>
      <p:sp>
        <p:nvSpPr>
          <p:cNvPr id="384" name="TextBox 383"/>
          <p:cNvSpPr txBox="1"/>
          <p:nvPr userDrawn="1"/>
        </p:nvSpPr>
        <p:spPr>
          <a:xfrm>
            <a:off x="1999686" y="743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6</a:t>
            </a:r>
            <a:endParaRPr lang="en-GB" b="1" dirty="0"/>
          </a:p>
        </p:txBody>
      </p:sp>
      <p:sp>
        <p:nvSpPr>
          <p:cNvPr id="385" name="TextBox 384"/>
          <p:cNvSpPr txBox="1"/>
          <p:nvPr userDrawn="1"/>
        </p:nvSpPr>
        <p:spPr>
          <a:xfrm>
            <a:off x="1610573" y="785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7</a:t>
            </a:r>
            <a:endParaRPr lang="en-GB" b="1" dirty="0"/>
          </a:p>
        </p:txBody>
      </p:sp>
      <p:sp>
        <p:nvSpPr>
          <p:cNvPr id="386" name="TextBox 385"/>
          <p:cNvSpPr txBox="1"/>
          <p:nvPr userDrawn="1"/>
        </p:nvSpPr>
        <p:spPr>
          <a:xfrm>
            <a:off x="1221573" y="743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8</a:t>
            </a:r>
            <a:endParaRPr lang="en-GB" b="1" dirty="0"/>
          </a:p>
        </p:txBody>
      </p:sp>
      <p:sp>
        <p:nvSpPr>
          <p:cNvPr id="387" name="TextBox 386"/>
          <p:cNvSpPr txBox="1"/>
          <p:nvPr userDrawn="1"/>
        </p:nvSpPr>
        <p:spPr>
          <a:xfrm>
            <a:off x="833351" y="7713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9</a:t>
            </a:r>
            <a:endParaRPr lang="en-GB" b="1" dirty="0"/>
          </a:p>
        </p:txBody>
      </p:sp>
      <p:sp>
        <p:nvSpPr>
          <p:cNvPr id="388" name="TextBox 387"/>
          <p:cNvSpPr txBox="1"/>
          <p:nvPr userDrawn="1"/>
        </p:nvSpPr>
        <p:spPr>
          <a:xfrm>
            <a:off x="4770408" y="81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1</a:t>
            </a:r>
            <a:endParaRPr lang="en-GB" b="1" dirty="0"/>
          </a:p>
        </p:txBody>
      </p:sp>
      <p:sp>
        <p:nvSpPr>
          <p:cNvPr id="389" name="TextBox 388"/>
          <p:cNvSpPr txBox="1"/>
          <p:nvPr userDrawn="1"/>
        </p:nvSpPr>
        <p:spPr>
          <a:xfrm>
            <a:off x="5172114" y="81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2</a:t>
            </a:r>
            <a:endParaRPr lang="en-GB" b="1" dirty="0"/>
          </a:p>
        </p:txBody>
      </p:sp>
      <p:sp>
        <p:nvSpPr>
          <p:cNvPr id="390" name="TextBox 389"/>
          <p:cNvSpPr txBox="1"/>
          <p:nvPr userDrawn="1"/>
        </p:nvSpPr>
        <p:spPr>
          <a:xfrm>
            <a:off x="384838" y="8495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10</a:t>
            </a:r>
            <a:endParaRPr lang="en-GB" b="1" dirty="0"/>
          </a:p>
        </p:txBody>
      </p:sp>
      <p:sp>
        <p:nvSpPr>
          <p:cNvPr id="391" name="TextBox 390"/>
          <p:cNvSpPr txBox="1"/>
          <p:nvPr userDrawn="1"/>
        </p:nvSpPr>
        <p:spPr>
          <a:xfrm>
            <a:off x="5526487" y="843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3</a:t>
            </a:r>
            <a:endParaRPr lang="en-GB" b="1" dirty="0"/>
          </a:p>
        </p:txBody>
      </p:sp>
      <p:sp>
        <p:nvSpPr>
          <p:cNvPr id="392" name="TextBox 391"/>
          <p:cNvSpPr txBox="1"/>
          <p:nvPr userDrawn="1"/>
        </p:nvSpPr>
        <p:spPr>
          <a:xfrm>
            <a:off x="5922427" y="770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4</a:t>
            </a:r>
            <a:endParaRPr lang="en-GB" b="1" dirty="0"/>
          </a:p>
        </p:txBody>
      </p:sp>
      <p:sp>
        <p:nvSpPr>
          <p:cNvPr id="393" name="TextBox 392"/>
          <p:cNvSpPr txBox="1"/>
          <p:nvPr userDrawn="1"/>
        </p:nvSpPr>
        <p:spPr>
          <a:xfrm>
            <a:off x="6308110" y="820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5</a:t>
            </a:r>
            <a:endParaRPr lang="en-GB" b="1" dirty="0"/>
          </a:p>
        </p:txBody>
      </p:sp>
      <p:sp>
        <p:nvSpPr>
          <p:cNvPr id="394" name="TextBox 393"/>
          <p:cNvSpPr txBox="1"/>
          <p:nvPr userDrawn="1"/>
        </p:nvSpPr>
        <p:spPr>
          <a:xfrm>
            <a:off x="6699271" y="7833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6</a:t>
            </a:r>
            <a:endParaRPr lang="en-GB" b="1" dirty="0"/>
          </a:p>
        </p:txBody>
      </p:sp>
      <p:sp>
        <p:nvSpPr>
          <p:cNvPr id="395" name="TextBox 394"/>
          <p:cNvSpPr txBox="1"/>
          <p:nvPr userDrawn="1"/>
        </p:nvSpPr>
        <p:spPr>
          <a:xfrm>
            <a:off x="7092020" y="81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7</a:t>
            </a:r>
            <a:endParaRPr lang="en-GB" b="1" dirty="0"/>
          </a:p>
        </p:txBody>
      </p:sp>
      <p:sp>
        <p:nvSpPr>
          <p:cNvPr id="396" name="TextBox 395"/>
          <p:cNvSpPr txBox="1"/>
          <p:nvPr userDrawn="1"/>
        </p:nvSpPr>
        <p:spPr>
          <a:xfrm>
            <a:off x="7477273" y="8207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8</a:t>
            </a:r>
            <a:endParaRPr lang="en-GB" b="1" dirty="0"/>
          </a:p>
        </p:txBody>
      </p:sp>
      <p:sp>
        <p:nvSpPr>
          <p:cNvPr id="397" name="TextBox 396"/>
          <p:cNvSpPr txBox="1"/>
          <p:nvPr userDrawn="1"/>
        </p:nvSpPr>
        <p:spPr>
          <a:xfrm>
            <a:off x="7862329" y="812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9</a:t>
            </a:r>
            <a:endParaRPr lang="en-GB" b="1" dirty="0"/>
          </a:p>
        </p:txBody>
      </p:sp>
      <p:sp>
        <p:nvSpPr>
          <p:cNvPr id="398" name="TextBox 397"/>
          <p:cNvSpPr txBox="1"/>
          <p:nvPr userDrawn="1"/>
        </p:nvSpPr>
        <p:spPr>
          <a:xfrm>
            <a:off x="8180693" y="758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10</a:t>
            </a:r>
            <a:endParaRPr lang="en-GB" b="1" dirty="0"/>
          </a:p>
        </p:txBody>
      </p:sp>
      <p:sp>
        <p:nvSpPr>
          <p:cNvPr id="399" name="TextBox 398"/>
          <p:cNvSpPr txBox="1"/>
          <p:nvPr userDrawn="1"/>
        </p:nvSpPr>
        <p:spPr>
          <a:xfrm rot="17939845">
            <a:off x="4138652" y="117885"/>
            <a:ext cx="7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LOSE!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73" name="Picture 7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253" y="697051"/>
            <a:ext cx="801140" cy="925762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657" y="3084068"/>
            <a:ext cx="801140" cy="925762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80" y="697051"/>
            <a:ext cx="801140" cy="925762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14" y="1509540"/>
            <a:ext cx="801140" cy="925762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782" y="3116588"/>
            <a:ext cx="801140" cy="925762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38" y="5503207"/>
            <a:ext cx="801140" cy="925762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119" y="3100526"/>
            <a:ext cx="801140" cy="925762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167" y="3100526"/>
            <a:ext cx="801140" cy="925762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574" y="5503207"/>
            <a:ext cx="801140" cy="925762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87" y="2292558"/>
            <a:ext cx="801140" cy="925762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111" y="4702314"/>
            <a:ext cx="801140" cy="925762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065" y="3901420"/>
            <a:ext cx="801140" cy="92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1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C89EA-117C-4017-9A1E-13F3B0A9AC67}" type="datetimeFigureOut">
              <a:rPr lang="en-GB" smtClean="0"/>
              <a:t>06/09/2015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17A79-52B6-4F1E-A3AB-AD9F6B775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48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6" name="Group 72"/>
          <p:cNvGrpSpPr>
            <a:grpSpLocks noChangeAspect="1"/>
          </p:cNvGrpSpPr>
          <p:nvPr/>
        </p:nvGrpSpPr>
        <p:grpSpPr bwMode="auto">
          <a:xfrm>
            <a:off x="-1631950" y="3035300"/>
            <a:ext cx="1292225" cy="1489075"/>
            <a:chOff x="-1028" y="1912"/>
            <a:chExt cx="814" cy="938"/>
          </a:xfrm>
        </p:grpSpPr>
      </p:grpSp>
      <p:grpSp>
        <p:nvGrpSpPr>
          <p:cNvPr id="1099" name="Group 75"/>
          <p:cNvGrpSpPr>
            <a:grpSpLocks noChangeAspect="1"/>
          </p:cNvGrpSpPr>
          <p:nvPr/>
        </p:nvGrpSpPr>
        <p:grpSpPr bwMode="auto">
          <a:xfrm>
            <a:off x="-1292225" y="4283075"/>
            <a:ext cx="1292225" cy="1489075"/>
            <a:chOff x="-814" y="2698"/>
            <a:chExt cx="814" cy="938"/>
          </a:xfrm>
        </p:grpSpPr>
      </p:grpSp>
      <p:sp>
        <p:nvSpPr>
          <p:cNvPr id="4" name="Oval 3"/>
          <p:cNvSpPr/>
          <p:nvPr/>
        </p:nvSpPr>
        <p:spPr>
          <a:xfrm>
            <a:off x="8139660" y="0"/>
            <a:ext cx="528404" cy="528404"/>
          </a:xfrm>
          <a:prstGeom prst="ellipse">
            <a:avLst/>
          </a:prstGeom>
          <a:noFill/>
          <a:ln w="7302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29785" y="0"/>
            <a:ext cx="528404" cy="528404"/>
          </a:xfrm>
          <a:prstGeom prst="ellipse">
            <a:avLst/>
          </a:prstGeom>
          <a:noFill/>
          <a:ln w="73025">
            <a:solidFill>
              <a:srgbClr val="CC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75"/>
          <p:cNvGrpSpPr>
            <a:grpSpLocks noChangeAspect="1"/>
          </p:cNvGrpSpPr>
          <p:nvPr/>
        </p:nvGrpSpPr>
        <p:grpSpPr bwMode="auto">
          <a:xfrm>
            <a:off x="-1292225" y="4283075"/>
            <a:ext cx="1292225" cy="1489075"/>
            <a:chOff x="-814" y="2698"/>
            <a:chExt cx="814" cy="938"/>
          </a:xfrm>
        </p:grpSpPr>
      </p:grpSp>
      <p:grpSp>
        <p:nvGrpSpPr>
          <p:cNvPr id="22" name="Group 21"/>
          <p:cNvGrpSpPr/>
          <p:nvPr/>
        </p:nvGrpSpPr>
        <p:grpSpPr>
          <a:xfrm>
            <a:off x="-831182" y="6194756"/>
            <a:ext cx="599606" cy="613758"/>
            <a:chOff x="-864526" y="4863529"/>
            <a:chExt cx="704538" cy="721167"/>
          </a:xfrm>
        </p:grpSpPr>
        <p:sp>
          <p:nvSpPr>
            <p:cNvPr id="23" name="Rounded Rectangle 22"/>
            <p:cNvSpPr/>
            <p:nvPr/>
          </p:nvSpPr>
          <p:spPr>
            <a:xfrm>
              <a:off x="-864526" y="4880158"/>
              <a:ext cx="704538" cy="704538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chemeClr val="tx1"/>
                  </a:solidFill>
                  <a:latin typeface="MilpicsGenericR" panose="05000000000000000000" pitchFamily="2" charset="2"/>
                  <a:sym typeface="MilpicsGenericR" panose="05000000000000000000" pitchFamily="2" charset="2"/>
                </a:rPr>
                <a:t></a:t>
              </a:r>
              <a:endParaRPr lang="en-GB" sz="3200" dirty="0">
                <a:solidFill>
                  <a:schemeClr val="tx1"/>
                </a:solidFill>
                <a:latin typeface="MilpicsGenericR" panose="05000000000000000000" pitchFamily="2" charset="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807620" y="4863529"/>
              <a:ext cx="59663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UN Aid</a:t>
              </a:r>
              <a:endParaRPr lang="en-GB" sz="1100" b="1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326372" y="3843206"/>
            <a:ext cx="615817" cy="657716"/>
            <a:chOff x="9316855" y="4165837"/>
            <a:chExt cx="704538" cy="752473"/>
          </a:xfrm>
        </p:grpSpPr>
        <p:sp>
          <p:nvSpPr>
            <p:cNvPr id="44" name="Rounded Rectangle 43"/>
            <p:cNvSpPr/>
            <p:nvPr/>
          </p:nvSpPr>
          <p:spPr>
            <a:xfrm>
              <a:off x="9316855" y="4213772"/>
              <a:ext cx="704538" cy="704538"/>
            </a:xfrm>
            <a:prstGeom prst="roundRect">
              <a:avLst/>
            </a:prstGeom>
            <a:solidFill>
              <a:schemeClr val="accent1"/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MilpicsGenericR" panose="05000000000000000000" pitchFamily="2" charset="2"/>
                  <a:sym typeface="MilpicsGenericR" panose="05000000000000000000" pitchFamily="2" charset="2"/>
                </a:rPr>
                <a:t></a:t>
              </a:r>
              <a:endParaRPr lang="en-GB" sz="3200" dirty="0">
                <a:latin typeface="MilpicsGenericR" panose="05000000000000000000" pitchFamily="2" charset="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366421" y="4165837"/>
              <a:ext cx="603737" cy="29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CS BG</a:t>
              </a:r>
              <a:endParaRPr lang="en-GB" sz="1100" b="1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9262458" y="6090187"/>
            <a:ext cx="726481" cy="657716"/>
            <a:chOff x="9252719" y="4165837"/>
            <a:chExt cx="831145" cy="752473"/>
          </a:xfrm>
        </p:grpSpPr>
        <p:sp>
          <p:nvSpPr>
            <p:cNvPr id="50" name="Rounded Rectangle 49"/>
            <p:cNvSpPr/>
            <p:nvPr/>
          </p:nvSpPr>
          <p:spPr>
            <a:xfrm>
              <a:off x="9316855" y="4213772"/>
              <a:ext cx="704538" cy="704538"/>
            </a:xfrm>
            <a:prstGeom prst="roundRect">
              <a:avLst/>
            </a:prstGeom>
            <a:solidFill>
              <a:schemeClr val="accent1"/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MilpicsGenericR" panose="05000000000000000000" pitchFamily="2" charset="2"/>
                  <a:sym typeface="MilpicsGenericR" panose="05000000000000000000" pitchFamily="2" charset="2"/>
                </a:rPr>
                <a:t></a:t>
              </a:r>
              <a:endParaRPr lang="en-GB" sz="3200" dirty="0">
                <a:latin typeface="MilpicsGenericR" panose="05000000000000000000" pitchFamily="2" charset="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252719" y="4165837"/>
              <a:ext cx="831145" cy="29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Air Strike</a:t>
              </a:r>
              <a:endParaRPr lang="en-GB" sz="1100" b="1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831182" y="4225478"/>
            <a:ext cx="599606" cy="613758"/>
            <a:chOff x="-825566" y="4992332"/>
            <a:chExt cx="704538" cy="721167"/>
          </a:xfrm>
        </p:grpSpPr>
        <p:sp>
          <p:nvSpPr>
            <p:cNvPr id="56" name="Rounded Rectangle 55"/>
            <p:cNvSpPr/>
            <p:nvPr/>
          </p:nvSpPr>
          <p:spPr>
            <a:xfrm>
              <a:off x="-825566" y="5008961"/>
              <a:ext cx="704538" cy="704538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FF0000"/>
                  </a:solidFill>
                  <a:latin typeface="MilpicsGenericR" panose="05000000000000000000" pitchFamily="2" charset="2"/>
                  <a:sym typeface="MilpicsGenericR" panose="05000000000000000000" pitchFamily="2" charset="2"/>
                </a:rPr>
                <a:t></a:t>
              </a:r>
              <a:endParaRPr lang="en-GB" sz="3600" dirty="0">
                <a:solidFill>
                  <a:srgbClr val="FF0000"/>
                </a:solidFill>
                <a:latin typeface="MilpicsGenericR" panose="05000000000000000000" pitchFamily="2" charset="2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752628" y="4992332"/>
              <a:ext cx="56457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Attack</a:t>
              </a:r>
              <a:endParaRPr lang="en-GB" sz="1100" b="1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-831182" y="4881903"/>
            <a:ext cx="599606" cy="613758"/>
            <a:chOff x="-825566" y="4992332"/>
            <a:chExt cx="704538" cy="721167"/>
          </a:xfrm>
        </p:grpSpPr>
        <p:sp>
          <p:nvSpPr>
            <p:cNvPr id="60" name="Rounded Rectangle 59"/>
            <p:cNvSpPr/>
            <p:nvPr/>
          </p:nvSpPr>
          <p:spPr>
            <a:xfrm>
              <a:off x="-825566" y="5008961"/>
              <a:ext cx="704538" cy="704538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FF0000"/>
                  </a:solidFill>
                  <a:latin typeface="MilpicsGenericR" panose="05000000000000000000" pitchFamily="2" charset="2"/>
                  <a:sym typeface="MilpicsGenericR" panose="05000000000000000000" pitchFamily="2" charset="2"/>
                </a:rPr>
                <a:t></a:t>
              </a:r>
              <a:endParaRPr lang="en-GB" sz="3600" dirty="0">
                <a:solidFill>
                  <a:srgbClr val="FF0000"/>
                </a:solidFill>
                <a:latin typeface="MilpicsGenericR" panose="05000000000000000000" pitchFamily="2" charset="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-752628" y="4992332"/>
              <a:ext cx="56457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Attack</a:t>
              </a:r>
              <a:endParaRPr lang="en-GB" sz="1100" b="1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-831182" y="5538328"/>
            <a:ext cx="599606" cy="613758"/>
            <a:chOff x="-825566" y="4992332"/>
            <a:chExt cx="704538" cy="721167"/>
          </a:xfrm>
        </p:grpSpPr>
        <p:sp>
          <p:nvSpPr>
            <p:cNvPr id="63" name="Rounded Rectangle 62"/>
            <p:cNvSpPr/>
            <p:nvPr/>
          </p:nvSpPr>
          <p:spPr>
            <a:xfrm>
              <a:off x="-825566" y="5008961"/>
              <a:ext cx="704538" cy="704538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FF0000"/>
                  </a:solidFill>
                  <a:latin typeface="MilpicsGenericR" panose="05000000000000000000" pitchFamily="2" charset="2"/>
                  <a:sym typeface="MilpicsGenericR" panose="05000000000000000000" pitchFamily="2" charset="2"/>
                </a:rPr>
                <a:t></a:t>
              </a:r>
              <a:endParaRPr lang="en-GB" sz="3600" dirty="0">
                <a:solidFill>
                  <a:srgbClr val="FF0000"/>
                </a:solidFill>
                <a:latin typeface="MilpicsGenericR" panose="05000000000000000000" pitchFamily="2" charset="2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-752628" y="4992332"/>
              <a:ext cx="56457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Attack</a:t>
              </a:r>
              <a:endParaRPr lang="en-GB" sz="1100" b="1" dirty="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-1917889" y="2900136"/>
            <a:ext cx="918744" cy="533455"/>
            <a:chOff x="1277315" y="2491654"/>
            <a:chExt cx="918744" cy="533455"/>
          </a:xfrm>
        </p:grpSpPr>
        <p:cxnSp>
          <p:nvCxnSpPr>
            <p:cNvPr id="55" name="Straight Connector 54"/>
            <p:cNvCxnSpPr/>
            <p:nvPr/>
          </p:nvCxnSpPr>
          <p:spPr>
            <a:xfrm flipV="1">
              <a:off x="1289154" y="2503357"/>
              <a:ext cx="906905" cy="521752"/>
            </a:xfrm>
            <a:prstGeom prst="line">
              <a:avLst/>
            </a:prstGeom>
            <a:ln w="889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 flipV="1">
              <a:off x="1277315" y="2491654"/>
              <a:ext cx="906905" cy="521752"/>
            </a:xfrm>
            <a:prstGeom prst="line">
              <a:avLst/>
            </a:prstGeom>
            <a:ln w="889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" name="Straight Connector 68"/>
          <p:cNvCxnSpPr/>
          <p:nvPr/>
        </p:nvCxnSpPr>
        <p:spPr>
          <a:xfrm flipV="1">
            <a:off x="-1823753" y="2026717"/>
            <a:ext cx="906905" cy="521752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9246417" y="3691981"/>
            <a:ext cx="18473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1500" dirty="0">
              <a:solidFill>
                <a:schemeClr val="bg1"/>
              </a:solidFill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9318513" y="2367393"/>
            <a:ext cx="615817" cy="730174"/>
            <a:chOff x="9318513" y="2367393"/>
            <a:chExt cx="615817" cy="730174"/>
          </a:xfrm>
        </p:grpSpPr>
        <p:sp>
          <p:nvSpPr>
            <p:cNvPr id="38" name="Rounded Rectangle 37"/>
            <p:cNvSpPr/>
            <p:nvPr/>
          </p:nvSpPr>
          <p:spPr>
            <a:xfrm>
              <a:off x="9318513" y="2409292"/>
              <a:ext cx="615817" cy="615817"/>
            </a:xfrm>
            <a:prstGeom prst="roundRect">
              <a:avLst/>
            </a:prstGeom>
            <a:solidFill>
              <a:schemeClr val="accent1"/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MilpicsGenericR" panose="05000000000000000000" pitchFamily="2" charset="2"/>
                  <a:sym typeface="MilpicsGenericR" panose="05000000000000000000" pitchFamily="2" charset="2"/>
                </a:rPr>
                <a:t></a:t>
              </a:r>
              <a:endParaRPr lang="en-GB" sz="3200" dirty="0">
                <a:latin typeface="MilpicsGenericR" panose="05000000000000000000" pitchFamily="2" charset="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413133" y="2367393"/>
              <a:ext cx="42511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BG2</a:t>
              </a:r>
              <a:endParaRPr lang="en-GB" sz="1100" b="1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321759" y="283595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******</a:t>
              </a:r>
              <a:endParaRPr lang="en-GB" sz="1100" b="1" dirty="0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318513" y="3111952"/>
            <a:ext cx="629541" cy="743037"/>
            <a:chOff x="9318513" y="3111952"/>
            <a:chExt cx="629541" cy="743037"/>
          </a:xfrm>
        </p:grpSpPr>
        <p:grpSp>
          <p:nvGrpSpPr>
            <p:cNvPr id="40" name="Group 39"/>
            <p:cNvGrpSpPr/>
            <p:nvPr/>
          </p:nvGrpSpPr>
          <p:grpSpPr>
            <a:xfrm>
              <a:off x="9318513" y="3111952"/>
              <a:ext cx="615817" cy="657716"/>
              <a:chOff x="9289508" y="3352243"/>
              <a:chExt cx="704538" cy="752473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9289508" y="3400178"/>
                <a:ext cx="704538" cy="704538"/>
              </a:xfrm>
              <a:prstGeom prst="roundRect">
                <a:avLst/>
              </a:prstGeom>
              <a:solidFill>
                <a:schemeClr val="accent1"/>
              </a:solidFill>
              <a:ln w="254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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9397760" y="3352243"/>
                <a:ext cx="486364" cy="299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BG3</a:t>
                </a:r>
                <a:endParaRPr lang="en-GB" sz="1100" b="1" dirty="0"/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9340195" y="3593379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******</a:t>
              </a:r>
              <a:endParaRPr lang="en-GB" sz="1100" b="1" dirty="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9318513" y="1622834"/>
            <a:ext cx="619698" cy="744097"/>
            <a:chOff x="9318513" y="1622834"/>
            <a:chExt cx="619698" cy="744097"/>
          </a:xfrm>
        </p:grpSpPr>
        <p:grpSp>
          <p:nvGrpSpPr>
            <p:cNvPr id="34" name="Group 33"/>
            <p:cNvGrpSpPr/>
            <p:nvPr/>
          </p:nvGrpSpPr>
          <p:grpSpPr>
            <a:xfrm>
              <a:off x="9318513" y="1622834"/>
              <a:ext cx="615817" cy="657716"/>
              <a:chOff x="9265078" y="1652794"/>
              <a:chExt cx="704538" cy="752473"/>
            </a:xfrm>
          </p:grpSpPr>
          <p:sp>
            <p:nvSpPr>
              <p:cNvPr id="35" name="Rounded Rectangle 34"/>
              <p:cNvSpPr/>
              <p:nvPr/>
            </p:nvSpPr>
            <p:spPr>
              <a:xfrm>
                <a:off x="9265078" y="1700729"/>
                <a:ext cx="704538" cy="704538"/>
              </a:xfrm>
              <a:prstGeom prst="roundRect">
                <a:avLst/>
              </a:prstGeom>
              <a:solidFill>
                <a:schemeClr val="accent1"/>
              </a:solidFill>
              <a:ln w="254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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9373330" y="1652794"/>
                <a:ext cx="486364" cy="299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BG1</a:t>
                </a:r>
                <a:endParaRPr lang="en-GB" sz="1100" b="1" dirty="0"/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9330352" y="210532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******</a:t>
              </a:r>
              <a:endParaRPr lang="en-GB" sz="1100" b="1" dirty="0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318513" y="133716"/>
            <a:ext cx="617323" cy="743798"/>
            <a:chOff x="9318513" y="133716"/>
            <a:chExt cx="617323" cy="743798"/>
          </a:xfrm>
        </p:grpSpPr>
        <p:grpSp>
          <p:nvGrpSpPr>
            <p:cNvPr id="28" name="Group 27"/>
            <p:cNvGrpSpPr/>
            <p:nvPr/>
          </p:nvGrpSpPr>
          <p:grpSpPr>
            <a:xfrm>
              <a:off x="9318513" y="133716"/>
              <a:ext cx="615817" cy="657716"/>
              <a:chOff x="9268871" y="38959"/>
              <a:chExt cx="704538" cy="752473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9268871" y="86894"/>
                <a:ext cx="704538" cy="704538"/>
              </a:xfrm>
              <a:prstGeom prst="roundRect">
                <a:avLst/>
              </a:prstGeom>
              <a:solidFill>
                <a:schemeClr val="accent6"/>
              </a:solidFill>
              <a:ln w="254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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323937" y="38959"/>
                <a:ext cx="592733" cy="299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17 </a:t>
                </a:r>
                <a:r>
                  <a:rPr lang="en-GB" sz="1100" b="1" dirty="0" err="1" smtClean="0"/>
                  <a:t>Inf</a:t>
                </a:r>
                <a:endParaRPr lang="en-GB" sz="1100" b="1" dirty="0"/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9327977" y="61590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******</a:t>
              </a:r>
              <a:endParaRPr lang="en-GB" sz="1100" b="1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9318513" y="878275"/>
            <a:ext cx="615817" cy="737367"/>
            <a:chOff x="9318513" y="878275"/>
            <a:chExt cx="615817" cy="737367"/>
          </a:xfrm>
        </p:grpSpPr>
        <p:grpSp>
          <p:nvGrpSpPr>
            <p:cNvPr id="31" name="Group 30"/>
            <p:cNvGrpSpPr/>
            <p:nvPr/>
          </p:nvGrpSpPr>
          <p:grpSpPr>
            <a:xfrm>
              <a:off x="9318513" y="878275"/>
              <a:ext cx="615817" cy="657716"/>
              <a:chOff x="9268871" y="38959"/>
              <a:chExt cx="704538" cy="752473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9268871" y="86894"/>
                <a:ext cx="704538" cy="704538"/>
              </a:xfrm>
              <a:prstGeom prst="roundRect">
                <a:avLst/>
              </a:prstGeom>
              <a:solidFill>
                <a:schemeClr val="accent6"/>
              </a:solidFill>
              <a:ln w="254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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293677" y="38959"/>
                <a:ext cx="653253" cy="299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7 Tank</a:t>
                </a:r>
                <a:endParaRPr lang="en-GB" sz="1100" b="1" dirty="0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9422438" y="1354032"/>
              <a:ext cx="3962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</a:t>
              </a:r>
              <a:endParaRPr lang="en-GB" sz="1100" b="1" dirty="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9314908" y="5345629"/>
            <a:ext cx="619422" cy="743037"/>
            <a:chOff x="9314908" y="5345629"/>
            <a:chExt cx="619422" cy="743037"/>
          </a:xfrm>
        </p:grpSpPr>
        <p:grpSp>
          <p:nvGrpSpPr>
            <p:cNvPr id="52" name="Group 51"/>
            <p:cNvGrpSpPr/>
            <p:nvPr/>
          </p:nvGrpSpPr>
          <p:grpSpPr>
            <a:xfrm>
              <a:off x="9318513" y="5345629"/>
              <a:ext cx="615817" cy="657716"/>
              <a:chOff x="9316855" y="4165837"/>
              <a:chExt cx="704538" cy="752473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9316855" y="4213772"/>
                <a:ext cx="704538" cy="704538"/>
              </a:xfrm>
              <a:prstGeom prst="roundRect">
                <a:avLst/>
              </a:prstGeom>
              <a:solidFill>
                <a:schemeClr val="accent1"/>
              </a:solidFill>
              <a:ln w="254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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9320573" y="4165837"/>
                <a:ext cx="695435" cy="299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Marine</a:t>
                </a:r>
                <a:endParaRPr lang="en-GB" sz="1100" b="1" dirty="0"/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9314908" y="5827056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******</a:t>
              </a:r>
              <a:endParaRPr lang="en-GB" sz="1100" b="1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831182" y="130253"/>
            <a:ext cx="599606" cy="727220"/>
            <a:chOff x="-831182" y="130253"/>
            <a:chExt cx="599606" cy="727220"/>
          </a:xfrm>
        </p:grpSpPr>
        <p:grpSp>
          <p:nvGrpSpPr>
            <p:cNvPr id="7" name="Group 6"/>
            <p:cNvGrpSpPr/>
            <p:nvPr/>
          </p:nvGrpSpPr>
          <p:grpSpPr>
            <a:xfrm>
              <a:off x="-831182" y="130253"/>
              <a:ext cx="599606" cy="637212"/>
              <a:chOff x="-831954" y="18740"/>
              <a:chExt cx="704538" cy="748725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-831954" y="62927"/>
                <a:ext cx="704538" cy="704538"/>
              </a:xfrm>
              <a:prstGeom prst="roundRect">
                <a:avLst/>
              </a:prstGeom>
              <a:solidFill>
                <a:schemeClr val="accent2"/>
              </a:solidFill>
              <a:ln w="254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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-789499" y="18740"/>
                <a:ext cx="61587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Sep 8</a:t>
                </a:r>
                <a:r>
                  <a:rPr lang="en-GB" sz="1100" b="1" baseline="30000" dirty="0" smtClean="0"/>
                  <a:t>th</a:t>
                </a:r>
                <a:r>
                  <a:rPr lang="en-GB" sz="1100" b="1" dirty="0" smtClean="0"/>
                  <a:t> </a:t>
                </a:r>
                <a:endParaRPr lang="en-GB" sz="1100" b="1" dirty="0"/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-694448" y="595863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</a:t>
              </a:r>
              <a:endParaRPr lang="en-GB" sz="1100" b="1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-831182" y="810132"/>
            <a:ext cx="599606" cy="725859"/>
            <a:chOff x="-831182" y="810132"/>
            <a:chExt cx="599606" cy="725859"/>
          </a:xfrm>
        </p:grpSpPr>
        <p:sp>
          <p:nvSpPr>
            <p:cNvPr id="11" name="Rounded Rectangle 10"/>
            <p:cNvSpPr/>
            <p:nvPr/>
          </p:nvSpPr>
          <p:spPr>
            <a:xfrm>
              <a:off x="-831182" y="850928"/>
              <a:ext cx="599606" cy="599606"/>
            </a:xfrm>
            <a:prstGeom prst="roundRect">
              <a:avLst/>
            </a:prstGeom>
            <a:solidFill>
              <a:schemeClr val="accent2"/>
            </a:solidFill>
            <a:ln w="254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MilpicsGenericR" panose="05000000000000000000" pitchFamily="2" charset="2"/>
                  <a:sym typeface="MilpicsGenericR" panose="05000000000000000000" pitchFamily="2" charset="2"/>
                </a:rPr>
                <a:t></a:t>
              </a:r>
              <a:endParaRPr lang="en-GB" sz="3200" dirty="0">
                <a:latin typeface="MilpicsGenericR" panose="05000000000000000000" pitchFamily="2" charset="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804398" y="810132"/>
              <a:ext cx="544611" cy="222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Jun 11</a:t>
              </a:r>
              <a:r>
                <a:rPr lang="en-GB" sz="1100" b="1" baseline="30000" dirty="0" smtClean="0"/>
                <a:t>th</a:t>
              </a:r>
              <a:endParaRPr lang="en-GB" sz="1100" b="1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-699798" y="1274381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</a:t>
              </a:r>
              <a:endParaRPr lang="en-GB" sz="1100" b="1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-831182" y="1493201"/>
            <a:ext cx="599606" cy="730411"/>
            <a:chOff x="-831182" y="1493201"/>
            <a:chExt cx="599606" cy="730411"/>
          </a:xfrm>
        </p:grpSpPr>
        <p:grpSp>
          <p:nvGrpSpPr>
            <p:cNvPr id="25" name="Group 24"/>
            <p:cNvGrpSpPr/>
            <p:nvPr/>
          </p:nvGrpSpPr>
          <p:grpSpPr>
            <a:xfrm>
              <a:off x="-831182" y="1493201"/>
              <a:ext cx="599606" cy="640402"/>
              <a:chOff x="-829687" y="2322696"/>
              <a:chExt cx="704538" cy="752473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-829687" y="2370631"/>
                <a:ext cx="704538" cy="704538"/>
              </a:xfrm>
              <a:prstGeom prst="roundRect">
                <a:avLst/>
              </a:prstGeom>
              <a:solidFill>
                <a:srgbClr val="FF3300"/>
              </a:solidFill>
              <a:ln w="25400">
                <a:solidFill>
                  <a:srgbClr val="C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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-817451" y="2322696"/>
                <a:ext cx="6783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1 Def </a:t>
                </a:r>
                <a:r>
                  <a:rPr lang="en-GB" sz="1100" b="1" dirty="0" err="1" smtClean="0"/>
                  <a:t>Bn</a:t>
                </a:r>
                <a:endParaRPr lang="en-GB" sz="1100" b="1" dirty="0"/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-805596" y="1962002"/>
              <a:ext cx="5373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</a:t>
              </a:r>
              <a:endParaRPr lang="en-GB" sz="1100" b="1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-831182" y="2176270"/>
            <a:ext cx="599606" cy="729394"/>
            <a:chOff x="-831182" y="2176270"/>
            <a:chExt cx="599606" cy="729394"/>
          </a:xfrm>
        </p:grpSpPr>
        <p:grpSp>
          <p:nvGrpSpPr>
            <p:cNvPr id="13" name="Group 12"/>
            <p:cNvGrpSpPr/>
            <p:nvPr/>
          </p:nvGrpSpPr>
          <p:grpSpPr>
            <a:xfrm>
              <a:off x="-831182" y="2176270"/>
              <a:ext cx="599606" cy="640403"/>
              <a:chOff x="-829687" y="2322696"/>
              <a:chExt cx="704538" cy="752475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-829687" y="2370633"/>
                <a:ext cx="704538" cy="704538"/>
              </a:xfrm>
              <a:prstGeom prst="roundRect">
                <a:avLst/>
              </a:prstGeom>
              <a:solidFill>
                <a:srgbClr val="FF3300"/>
              </a:solidFill>
              <a:ln w="25400">
                <a:solidFill>
                  <a:srgbClr val="C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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-817451" y="2322696"/>
                <a:ext cx="6783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2 Def </a:t>
                </a:r>
                <a:r>
                  <a:rPr lang="en-GB" sz="1100" b="1" dirty="0" err="1" smtClean="0"/>
                  <a:t>Bn</a:t>
                </a:r>
                <a:endParaRPr lang="en-GB" sz="1100" b="1" dirty="0"/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-797526" y="2644054"/>
              <a:ext cx="5373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</a:t>
              </a:r>
              <a:endParaRPr lang="en-GB" sz="1100" b="1" dirty="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-831182" y="2859340"/>
            <a:ext cx="599606" cy="731611"/>
            <a:chOff x="-831182" y="2859340"/>
            <a:chExt cx="599606" cy="731611"/>
          </a:xfrm>
        </p:grpSpPr>
        <p:grpSp>
          <p:nvGrpSpPr>
            <p:cNvPr id="16" name="Group 15"/>
            <p:cNvGrpSpPr/>
            <p:nvPr/>
          </p:nvGrpSpPr>
          <p:grpSpPr>
            <a:xfrm>
              <a:off x="-831182" y="2859340"/>
              <a:ext cx="599606" cy="640402"/>
              <a:chOff x="-821308" y="3184631"/>
              <a:chExt cx="704538" cy="752473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-821308" y="3232566"/>
                <a:ext cx="704538" cy="704538"/>
              </a:xfrm>
              <a:prstGeom prst="roundRect">
                <a:avLst/>
              </a:prstGeom>
              <a:solidFill>
                <a:srgbClr val="FF3300"/>
              </a:solidFill>
              <a:ln w="25400">
                <a:solidFill>
                  <a:srgbClr val="C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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-809072" y="3184631"/>
                <a:ext cx="6783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3 Def </a:t>
                </a:r>
                <a:r>
                  <a:rPr lang="en-GB" sz="1100" b="1" dirty="0" err="1" smtClean="0"/>
                  <a:t>Bn</a:t>
                </a:r>
                <a:endParaRPr lang="en-GB" sz="1100" b="1" dirty="0"/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-812219" y="3329341"/>
              <a:ext cx="5373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</a:t>
              </a:r>
              <a:endParaRPr lang="en-GB" sz="1100" b="1" dirty="0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-831182" y="3542409"/>
            <a:ext cx="599606" cy="723865"/>
            <a:chOff x="-831182" y="3542409"/>
            <a:chExt cx="599606" cy="723865"/>
          </a:xfrm>
        </p:grpSpPr>
        <p:grpSp>
          <p:nvGrpSpPr>
            <p:cNvPr id="19" name="Group 18"/>
            <p:cNvGrpSpPr/>
            <p:nvPr/>
          </p:nvGrpSpPr>
          <p:grpSpPr>
            <a:xfrm>
              <a:off x="-831182" y="3542409"/>
              <a:ext cx="599606" cy="640402"/>
              <a:chOff x="-844679" y="4020332"/>
              <a:chExt cx="704538" cy="752473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-844679" y="4068267"/>
                <a:ext cx="704538" cy="704538"/>
              </a:xfrm>
              <a:prstGeom prst="roundRect">
                <a:avLst/>
              </a:prstGeom>
              <a:solidFill>
                <a:srgbClr val="FF3300"/>
              </a:solidFill>
              <a:ln w="25400">
                <a:solidFill>
                  <a:srgbClr val="C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 smtClean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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-832443" y="4020332"/>
                <a:ext cx="67839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4 Def </a:t>
                </a:r>
                <a:r>
                  <a:rPr lang="en-GB" sz="1100" b="1" dirty="0" err="1" smtClean="0"/>
                  <a:t>Bn</a:t>
                </a:r>
                <a:endParaRPr lang="en-GB" sz="1100" b="1" dirty="0"/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-812219" y="4004664"/>
              <a:ext cx="5373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*****</a:t>
              </a:r>
              <a:endParaRPr lang="en-GB" sz="1100" b="1" dirty="0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10004958" y="6088544"/>
            <a:ext cx="615817" cy="657716"/>
            <a:chOff x="9316855" y="4165837"/>
            <a:chExt cx="704538" cy="752473"/>
          </a:xfrm>
        </p:grpSpPr>
        <p:sp>
          <p:nvSpPr>
            <p:cNvPr id="94" name="Rounded Rectangle 93"/>
            <p:cNvSpPr/>
            <p:nvPr/>
          </p:nvSpPr>
          <p:spPr>
            <a:xfrm>
              <a:off x="9316855" y="4213772"/>
              <a:ext cx="704538" cy="704538"/>
            </a:xfrm>
            <a:prstGeom prst="roundRect">
              <a:avLst/>
            </a:prstGeom>
            <a:solidFill>
              <a:schemeClr val="accent1"/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MilpicsGenericR" panose="05000000000000000000" pitchFamily="2" charset="2"/>
                  <a:sym typeface="PlanesTop" panose="00000400000000000000" pitchFamily="2" charset="2"/>
                </a:rPr>
                <a:t></a:t>
              </a:r>
              <a:endParaRPr lang="en-GB" sz="3200" dirty="0">
                <a:latin typeface="MilpicsGenericR" panose="05000000000000000000" pitchFamily="2" charset="2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9335247" y="4165837"/>
              <a:ext cx="666090" cy="29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Air </a:t>
              </a:r>
              <a:r>
                <a:rPr lang="en-GB" sz="1100" b="1" dirty="0" err="1" smtClean="0"/>
                <a:t>Tpt</a:t>
              </a:r>
              <a:endParaRPr lang="en-GB" sz="1100" b="1" dirty="0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10004958" y="5352772"/>
            <a:ext cx="615817" cy="657716"/>
            <a:chOff x="9316855" y="4165837"/>
            <a:chExt cx="704538" cy="752473"/>
          </a:xfrm>
        </p:grpSpPr>
        <p:sp>
          <p:nvSpPr>
            <p:cNvPr id="97" name="Rounded Rectangle 96"/>
            <p:cNvSpPr/>
            <p:nvPr/>
          </p:nvSpPr>
          <p:spPr>
            <a:xfrm>
              <a:off x="9316855" y="4213772"/>
              <a:ext cx="704538" cy="704538"/>
            </a:xfrm>
            <a:prstGeom prst="roundRect">
              <a:avLst/>
            </a:prstGeom>
            <a:solidFill>
              <a:schemeClr val="accent1"/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latin typeface="MilpicsGenericR" panose="05000000000000000000" pitchFamily="2" charset="2"/>
                  <a:sym typeface="PlanesTop" panose="00000400000000000000" pitchFamily="2" charset="2"/>
                </a:rPr>
                <a:t></a:t>
              </a:r>
              <a:endParaRPr lang="en-GB" sz="3200" dirty="0">
                <a:latin typeface="MilpicsGenericR" panose="05000000000000000000" pitchFamily="2" charset="2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9357252" y="4165837"/>
              <a:ext cx="622077" cy="29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100" b="1" dirty="0" smtClean="0"/>
                <a:t>Drone</a:t>
              </a:r>
              <a:endParaRPr lang="en-GB" sz="1100" b="1" dirty="0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0023709" y="3912985"/>
            <a:ext cx="641521" cy="615817"/>
            <a:chOff x="10023709" y="3912985"/>
            <a:chExt cx="641521" cy="615817"/>
          </a:xfrm>
        </p:grpSpPr>
        <p:sp>
          <p:nvSpPr>
            <p:cNvPr id="102" name="Rounded Rectangle 101"/>
            <p:cNvSpPr/>
            <p:nvPr/>
          </p:nvSpPr>
          <p:spPr>
            <a:xfrm>
              <a:off x="10040268" y="3912985"/>
              <a:ext cx="615817" cy="615817"/>
            </a:xfrm>
            <a:prstGeom prst="roundRect">
              <a:avLst/>
            </a:prstGeom>
            <a:solidFill>
              <a:schemeClr val="accent1"/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600" dirty="0">
                <a:latin typeface="MilpicsGenericR" panose="05000000000000000000" pitchFamily="2" charset="2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0023709" y="3912985"/>
              <a:ext cx="641521" cy="354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GB" sz="1100" b="1" dirty="0" smtClean="0"/>
                <a:t>Naval</a:t>
              </a:r>
            </a:p>
            <a:p>
              <a:pPr algn="ctr">
                <a:lnSpc>
                  <a:spcPts val="1000"/>
                </a:lnSpc>
              </a:pPr>
              <a:r>
                <a:rPr lang="en-GB" sz="1100" b="1" dirty="0" smtClean="0"/>
                <a:t>Landing</a:t>
              </a:r>
              <a:endParaRPr lang="en-GB" sz="1100" b="1" dirty="0"/>
            </a:p>
          </p:txBody>
        </p:sp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8403" y="4241958"/>
              <a:ext cx="512135" cy="126189"/>
            </a:xfrm>
            <a:prstGeom prst="rect">
              <a:avLst/>
            </a:prstGeom>
          </p:spPr>
        </p:pic>
      </p:grpSp>
      <p:grpSp>
        <p:nvGrpSpPr>
          <p:cNvPr id="106" name="Group 105"/>
          <p:cNvGrpSpPr/>
          <p:nvPr/>
        </p:nvGrpSpPr>
        <p:grpSpPr>
          <a:xfrm>
            <a:off x="10040268" y="4600787"/>
            <a:ext cx="615817" cy="632030"/>
            <a:chOff x="10040268" y="4600787"/>
            <a:chExt cx="615817" cy="632030"/>
          </a:xfrm>
        </p:grpSpPr>
        <p:sp>
          <p:nvSpPr>
            <p:cNvPr id="99" name="Rounded Rectangle 98"/>
            <p:cNvSpPr/>
            <p:nvPr/>
          </p:nvSpPr>
          <p:spPr>
            <a:xfrm>
              <a:off x="10040268" y="4617000"/>
              <a:ext cx="615817" cy="615817"/>
            </a:xfrm>
            <a:prstGeom prst="roundRect">
              <a:avLst/>
            </a:prstGeom>
            <a:solidFill>
              <a:schemeClr val="accent1"/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600" dirty="0">
                <a:latin typeface="MilpicsGenericR" panose="05000000000000000000" pitchFamily="2" charset="2"/>
              </a:endParaRPr>
            </a:p>
          </p:txBody>
        </p:sp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8403" y="4911349"/>
              <a:ext cx="512135" cy="238357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10076279" y="4600787"/>
              <a:ext cx="518091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GB" sz="1100" b="1" dirty="0" smtClean="0"/>
                <a:t>Naval</a:t>
              </a:r>
            </a:p>
            <a:p>
              <a:pPr algn="ctr">
                <a:lnSpc>
                  <a:spcPts val="1000"/>
                </a:lnSpc>
              </a:pPr>
              <a:r>
                <a:rPr lang="en-GB" sz="1100" b="1" dirty="0" err="1" smtClean="0"/>
                <a:t>Tpt</a:t>
              </a:r>
              <a:endParaRPr lang="en-GB" sz="1100" b="1" dirty="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9318511" y="4600787"/>
            <a:ext cx="615817" cy="621862"/>
            <a:chOff x="9318511" y="4600787"/>
            <a:chExt cx="615817" cy="621862"/>
          </a:xfrm>
        </p:grpSpPr>
        <p:sp>
          <p:nvSpPr>
            <p:cNvPr id="47" name="Rounded Rectangle 46"/>
            <p:cNvSpPr/>
            <p:nvPr/>
          </p:nvSpPr>
          <p:spPr>
            <a:xfrm>
              <a:off x="9318511" y="4606832"/>
              <a:ext cx="615817" cy="615817"/>
            </a:xfrm>
            <a:prstGeom prst="roundRect">
              <a:avLst/>
            </a:prstGeom>
            <a:solidFill>
              <a:schemeClr val="accent1"/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600" dirty="0">
                <a:latin typeface="MilpicsGenericR" panose="05000000000000000000" pitchFamily="2" charset="2"/>
              </a:endParaRPr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2350" y="4947064"/>
              <a:ext cx="446675" cy="207891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9383474" y="4600787"/>
              <a:ext cx="518091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GB" sz="1100" b="1" dirty="0" smtClean="0"/>
                <a:t>Naval</a:t>
              </a:r>
            </a:p>
            <a:p>
              <a:pPr algn="ctr">
                <a:lnSpc>
                  <a:spcPts val="1000"/>
                </a:lnSpc>
              </a:pPr>
              <a:r>
                <a:rPr lang="en-GB" sz="1100" b="1" dirty="0" smtClean="0"/>
                <a:t>Fires</a:t>
              </a:r>
              <a:endParaRPr lang="en-GB" sz="1100" b="1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10020221" y="887452"/>
            <a:ext cx="726481" cy="737367"/>
            <a:chOff x="9262455" y="878275"/>
            <a:chExt cx="726481" cy="737367"/>
          </a:xfrm>
        </p:grpSpPr>
        <p:grpSp>
          <p:nvGrpSpPr>
            <p:cNvPr id="114" name="Group 113"/>
            <p:cNvGrpSpPr/>
            <p:nvPr/>
          </p:nvGrpSpPr>
          <p:grpSpPr>
            <a:xfrm>
              <a:off x="9262455" y="878275"/>
              <a:ext cx="726481" cy="657716"/>
              <a:chOff x="9204732" y="38959"/>
              <a:chExt cx="831145" cy="752473"/>
            </a:xfrm>
          </p:grpSpPr>
          <p:sp>
            <p:nvSpPr>
              <p:cNvPr id="116" name="Rounded Rectangle 115"/>
              <p:cNvSpPr/>
              <p:nvPr/>
            </p:nvSpPr>
            <p:spPr>
              <a:xfrm>
                <a:off x="9268871" y="86894"/>
                <a:ext cx="704538" cy="704538"/>
              </a:xfrm>
              <a:prstGeom prst="roundRect">
                <a:avLst/>
              </a:prstGeom>
              <a:solidFill>
                <a:schemeClr val="accent6"/>
              </a:solidFill>
              <a:ln w="254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MilpicsGenericR" panose="05000000000000000000" pitchFamily="2" charset="2"/>
                    <a:sym typeface="MilpicsGenericR" panose="05000000000000000000" pitchFamily="2" charset="2"/>
                  </a:rPr>
                  <a:t></a:t>
                </a:r>
                <a:endParaRPr lang="en-GB" sz="3200" dirty="0">
                  <a:latin typeface="MilpicsGenericR" panose="05000000000000000000" pitchFamily="2" charset="2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9204732" y="38959"/>
                <a:ext cx="831145" cy="299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100" b="1" dirty="0" smtClean="0"/>
                  <a:t>Air Recce</a:t>
                </a:r>
                <a:endParaRPr lang="en-GB" sz="1100" b="1" dirty="0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9528203" y="1354032"/>
              <a:ext cx="1847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GB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67814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77</Words>
  <Application>Microsoft Office PowerPoint</Application>
  <PresentationFormat>On-screen Show (4:3)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PlanesTop</vt:lpstr>
      <vt:lpstr>Arial</vt:lpstr>
      <vt:lpstr>MilpicsGenericR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Dawson</dc:creator>
  <cp:lastModifiedBy>Jim Dawson</cp:lastModifiedBy>
  <cp:revision>26</cp:revision>
  <dcterms:created xsi:type="dcterms:W3CDTF">2015-08-14T19:58:49Z</dcterms:created>
  <dcterms:modified xsi:type="dcterms:W3CDTF">2015-09-06T12:07:32Z</dcterms:modified>
</cp:coreProperties>
</file>